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7" r:id="rId4"/>
  </p:sldMasterIdLst>
  <p:notesMasterIdLst>
    <p:notesMasterId r:id="rId6"/>
  </p:notesMasterIdLst>
  <p:handoutMasterIdLst>
    <p:handoutMasterId r:id="rId7"/>
  </p:handoutMasterIdLst>
  <p:sldIdLst>
    <p:sldId id="1579" r:id="rId5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Montserrat SemiBold" panose="00000700000000000000" pitchFamily="2" charset="0"/>
      <p:regular r:id="rId16"/>
      <p:bold r:id="rId17"/>
      <p:italic r:id="rId18"/>
      <p:boldItalic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</p:embeddedFontLst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144" userDrawn="1">
          <p15:clr>
            <a:srgbClr val="A4A3A4"/>
          </p15:clr>
        </p15:guide>
        <p15:guide id="4" orient="horz" pos="528" userDrawn="1">
          <p15:clr>
            <a:srgbClr val="A4A3A4"/>
          </p15:clr>
        </p15:guide>
        <p15:guide id="5" pos="360" userDrawn="1">
          <p15:clr>
            <a:srgbClr val="A4A3A4"/>
          </p15:clr>
        </p15:guide>
        <p15:guide id="6" orient="horz" pos="218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cNairy, Ashley" initials="MA" lastIdx="1" clrIdx="0">
    <p:extLst>
      <p:ext uri="{19B8F6BF-5375-455C-9EA6-DF929625EA0E}">
        <p15:presenceInfo xmlns:p15="http://schemas.microsoft.com/office/powerpoint/2012/main" userId="S::ashley.mcnairy@cotiviti.com::eef08808-7a1f-4a69-9a55-522e36f515c7" providerId="AD"/>
      </p:ext>
    </p:extLst>
  </p:cmAuthor>
  <p:cmAuthor id="2" name="Costello, David" initials="CD" lastIdx="14" clrIdx="1">
    <p:extLst>
      <p:ext uri="{19B8F6BF-5375-455C-9EA6-DF929625EA0E}">
        <p15:presenceInfo xmlns:p15="http://schemas.microsoft.com/office/powerpoint/2012/main" userId="S::David.Costello@cotiviti.com::4dbb3db4-d546-4990-a46c-33176553816c" providerId="AD"/>
      </p:ext>
    </p:extLst>
  </p:cmAuthor>
  <p:cmAuthor id="3" name="Weitnauer, Mo" initials="WM" lastIdx="28" clrIdx="2">
    <p:extLst>
      <p:ext uri="{19B8F6BF-5375-455C-9EA6-DF929625EA0E}">
        <p15:presenceInfo xmlns:p15="http://schemas.microsoft.com/office/powerpoint/2012/main" userId="S::moliehi.weitnauer@cotiviti.com::b6e5f333-c104-42db-9213-41602e080ff6" providerId="AD"/>
      </p:ext>
    </p:extLst>
  </p:cmAuthor>
  <p:cmAuthor id="4" name="Nguyen, Hoang" initials="NH" lastIdx="1" clrIdx="3">
    <p:extLst>
      <p:ext uri="{19B8F6BF-5375-455C-9EA6-DF929625EA0E}">
        <p15:presenceInfo xmlns:p15="http://schemas.microsoft.com/office/powerpoint/2012/main" userId="S::hoang.nguyen@cotiviti.com::d6aa0934-2905-47c3-b7f1-2bcdc640380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120"/>
    <a:srgbClr val="EEE717"/>
    <a:srgbClr val="A4D55F"/>
    <a:srgbClr val="0DD0C9"/>
    <a:srgbClr val="00AEEF"/>
    <a:srgbClr val="A3E759"/>
    <a:srgbClr val="FFF2F7"/>
    <a:srgbClr val="D8D7EB"/>
    <a:srgbClr val="FF91D2"/>
    <a:srgbClr val="FFDD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38"/>
  </p:normalViewPr>
  <p:slideViewPr>
    <p:cSldViewPr snapToGrid="0">
      <p:cViewPr>
        <p:scale>
          <a:sx n="120" d="100"/>
          <a:sy n="120" d="100"/>
        </p:scale>
        <p:origin x="293" y="10"/>
      </p:cViewPr>
      <p:guideLst>
        <p:guide pos="3840"/>
        <p:guide orient="horz" pos="144"/>
        <p:guide orient="horz" pos="528"/>
        <p:guide pos="36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14.fntdata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24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BB894-E1A7-FD43-A252-8B5A60C1F34A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FAEE0-8029-A94B-802A-8A286C4D3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324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708FC6-91E6-4FF4-91B0-110CA1AA77D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A8658-EB80-4DD7-A912-B2638ECE9F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903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1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4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D0247B2-2830-864A-B87F-E2E644B9FF34}"/>
              </a:ext>
            </a:extLst>
          </p:cNvPr>
          <p:cNvSpPr/>
          <p:nvPr userDrawn="1"/>
        </p:nvSpPr>
        <p:spPr>
          <a:xfrm>
            <a:off x="0" y="6478169"/>
            <a:ext cx="12192000" cy="386316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7234A3-DC02-5549-9EF7-01E25E04FDBA}"/>
              </a:ext>
            </a:extLst>
          </p:cNvPr>
          <p:cNvSpPr txBox="1"/>
          <p:nvPr userDrawn="1"/>
        </p:nvSpPr>
        <p:spPr>
          <a:xfrm>
            <a:off x="2938291" y="6564730"/>
            <a:ext cx="65277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© 2021 Cotiviti, Inc. All rights reserved. All proprietary information shall remain the sole and exclusive property of Cotiviti, Inc.</a:t>
            </a:r>
            <a:endParaRPr lang="en-US" sz="100" kern="1200">
              <a:solidFill>
                <a:schemeClr val="tx1">
                  <a:lumMod val="50000"/>
                  <a:lumOff val="50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5F48B406-4B66-455A-B810-8115BA7BC3A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14154934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5F48B406-4B66-455A-B810-8115BA7BC3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737D1AB-AF46-4CA8-AB3B-2D6F47FE9713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211667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050" b="0" i="0" baseline="0">
              <a:latin typeface="Montserrat SemiBold" panose="00000700000000000000" pitchFamily="50" charset="0"/>
              <a:ea typeface="+mj-ea"/>
              <a:cs typeface="+mj-cs"/>
              <a:sym typeface="Montserrat SemiBold" panose="00000700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8725" y="2295728"/>
            <a:ext cx="7072233" cy="1253627"/>
          </a:xfrm>
          <a:noFill/>
        </p:spPr>
        <p:txBody>
          <a:bodyPr anchor="b">
            <a:noAutofit/>
          </a:bodyPr>
          <a:lstStyle>
            <a:lvl1pPr algn="l">
              <a:defRPr sz="32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Title Block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8725" y="3774310"/>
            <a:ext cx="7072233" cy="508228"/>
          </a:xfrm>
          <a:noFill/>
        </p:spPr>
        <p:txBody>
          <a:bodyPr/>
          <a:lstStyle>
            <a:lvl1pPr marL="0" indent="0" algn="l">
              <a:buNone/>
              <a:defRPr sz="1500">
                <a:solidFill>
                  <a:schemeClr val="accent2"/>
                </a:solidFill>
                <a:latin typeface="+mn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A16EF6-DD93-7543-B634-BFCA85E958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0" y="331546"/>
            <a:ext cx="4161982" cy="16007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48FD5A-B970-F14F-BEE4-A4D1E8B36280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462" y="69413"/>
            <a:ext cx="1535484" cy="84262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88D9FA-2B0B-1144-88EC-388CEC9CC0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91455" y="6350141"/>
            <a:ext cx="16256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594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D0FD60D-40F7-4304-95DF-836FE49882B9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679ADEB-039C-40F5-B059-9154B51740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0" y="6301533"/>
            <a:ext cx="1793661" cy="21685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2B2964C-36DB-4F3D-A85E-783F6D118F2C}"/>
              </a:ext>
            </a:extLst>
          </p:cNvPr>
          <p:cNvGrpSpPr/>
          <p:nvPr userDrawn="1"/>
        </p:nvGrpSpPr>
        <p:grpSpPr>
          <a:xfrm>
            <a:off x="5613052" y="295276"/>
            <a:ext cx="6267488" cy="6267452"/>
            <a:chOff x="5613052" y="295276"/>
            <a:chExt cx="6267488" cy="626745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7A94C32-D8CA-41FE-B71A-1636268B15EF}"/>
                </a:ext>
              </a:extLst>
            </p:cNvPr>
            <p:cNvSpPr/>
            <p:nvPr userDrawn="1"/>
          </p:nvSpPr>
          <p:spPr>
            <a:xfrm>
              <a:off x="5613052" y="295276"/>
              <a:ext cx="6267488" cy="626745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400">
                <a:solidFill>
                  <a:schemeClr val="bg1"/>
                </a:solidFill>
              </a:endParaRPr>
            </a:p>
          </p:txBody>
        </p:sp>
        <p:sp>
          <p:nvSpPr>
            <p:cNvPr id="15" name="Circle: Hollow 14">
              <a:extLst>
                <a:ext uri="{FF2B5EF4-FFF2-40B4-BE49-F238E27FC236}">
                  <a16:creationId xmlns:a16="http://schemas.microsoft.com/office/drawing/2014/main" id="{DD21ACF2-2A83-47AB-862B-FCD6D86EAFFC}"/>
                </a:ext>
              </a:extLst>
            </p:cNvPr>
            <p:cNvSpPr/>
            <p:nvPr userDrawn="1"/>
          </p:nvSpPr>
          <p:spPr>
            <a:xfrm flipH="1">
              <a:off x="5755944" y="438149"/>
              <a:ext cx="5981704" cy="5981702"/>
            </a:xfrm>
            <a:prstGeom prst="donut">
              <a:avLst>
                <a:gd name="adj" fmla="val 1642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400">
                <a:solidFill>
                  <a:schemeClr val="bg1"/>
                </a:solidFill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45E0160-3614-470C-BDFC-C1F123CD4C1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1459"/>
            <a:stretch/>
          </p:blipFill>
          <p:spPr>
            <a:xfrm>
              <a:off x="6366796" y="806298"/>
              <a:ext cx="4821157" cy="4751832"/>
            </a:xfrm>
            <a:prstGeom prst="rect">
              <a:avLst/>
            </a:prstGeom>
            <a:effectLst/>
          </p:spPr>
        </p:pic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84EBAC0E-9689-47B2-85A9-134D716EB72B}"/>
              </a:ext>
            </a:extLst>
          </p:cNvPr>
          <p:cNvSpPr/>
          <p:nvPr userDrawn="1"/>
        </p:nvSpPr>
        <p:spPr>
          <a:xfrm>
            <a:off x="336550" y="2619179"/>
            <a:ext cx="58844" cy="16196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3155F66-6627-2142-9FE9-0A2FB8FA2A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481" y="2176931"/>
            <a:ext cx="5205829" cy="1265254"/>
          </a:xfrm>
        </p:spPr>
        <p:txBody>
          <a:bodyPr anchor="b">
            <a:noAutofit/>
          </a:bodyPr>
          <a:lstStyle>
            <a:lvl1pPr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Simple Transition Slide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91BFA8A-1374-7E42-BF58-FA4EBB2A3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4481" y="3425318"/>
            <a:ext cx="5205829" cy="1054378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694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gu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D0FD60D-40F7-4304-95DF-836FE49882B9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679ADEB-039C-40F5-B059-9154B51740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0" y="6301533"/>
            <a:ext cx="1793661" cy="21685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2B2964C-36DB-4F3D-A85E-783F6D118F2C}"/>
              </a:ext>
            </a:extLst>
          </p:cNvPr>
          <p:cNvGrpSpPr/>
          <p:nvPr userDrawn="1"/>
        </p:nvGrpSpPr>
        <p:grpSpPr>
          <a:xfrm>
            <a:off x="5613052" y="295276"/>
            <a:ext cx="6267488" cy="6267452"/>
            <a:chOff x="5613052" y="295276"/>
            <a:chExt cx="6267488" cy="626745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7A94C32-D8CA-41FE-B71A-1636268B15EF}"/>
                </a:ext>
              </a:extLst>
            </p:cNvPr>
            <p:cNvSpPr/>
            <p:nvPr userDrawn="1"/>
          </p:nvSpPr>
          <p:spPr>
            <a:xfrm>
              <a:off x="5613052" y="295276"/>
              <a:ext cx="6267488" cy="626745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400">
                <a:solidFill>
                  <a:schemeClr val="bg1"/>
                </a:solidFill>
              </a:endParaRPr>
            </a:p>
          </p:txBody>
        </p:sp>
        <p:sp>
          <p:nvSpPr>
            <p:cNvPr id="15" name="Circle: Hollow 14">
              <a:extLst>
                <a:ext uri="{FF2B5EF4-FFF2-40B4-BE49-F238E27FC236}">
                  <a16:creationId xmlns:a16="http://schemas.microsoft.com/office/drawing/2014/main" id="{DD21ACF2-2A83-47AB-862B-FCD6D86EAFFC}"/>
                </a:ext>
              </a:extLst>
            </p:cNvPr>
            <p:cNvSpPr/>
            <p:nvPr userDrawn="1"/>
          </p:nvSpPr>
          <p:spPr>
            <a:xfrm flipH="1">
              <a:off x="5755944" y="448088"/>
              <a:ext cx="5981704" cy="5981702"/>
            </a:xfrm>
            <a:prstGeom prst="donut">
              <a:avLst>
                <a:gd name="adj" fmla="val 1642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400">
                <a:solidFill>
                  <a:schemeClr val="bg1"/>
                </a:solidFill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45E0160-3614-470C-BDFC-C1F123CD4C1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325"/>
            <a:stretch/>
          </p:blipFill>
          <p:spPr>
            <a:xfrm>
              <a:off x="6595177" y="1070630"/>
              <a:ext cx="4237151" cy="4447022"/>
            </a:xfrm>
            <a:prstGeom prst="rect">
              <a:avLst/>
            </a:prstGeom>
            <a:effectLst/>
          </p:spPr>
        </p:pic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84EBAC0E-9689-47B2-85A9-134D716EB72B}"/>
              </a:ext>
            </a:extLst>
          </p:cNvPr>
          <p:cNvSpPr/>
          <p:nvPr userDrawn="1"/>
        </p:nvSpPr>
        <p:spPr>
          <a:xfrm>
            <a:off x="336550" y="2619179"/>
            <a:ext cx="58844" cy="16196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FC13F38-1960-B442-B8B7-79F5E42512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481" y="2176931"/>
            <a:ext cx="5205829" cy="1265254"/>
          </a:xfrm>
        </p:spPr>
        <p:txBody>
          <a:bodyPr anchor="b">
            <a:noAutofit/>
          </a:bodyPr>
          <a:lstStyle>
            <a:lvl1pPr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Simple Transition Slide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D3CD320-F075-3748-8F3D-2DB96F27F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4481" y="3425318"/>
            <a:ext cx="5205829" cy="1054378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859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64DAAD5-C2C5-4B95-9740-9BDDDA246172}"/>
              </a:ext>
            </a:extLst>
          </p:cNvPr>
          <p:cNvSpPr/>
          <p:nvPr userDrawn="1"/>
        </p:nvSpPr>
        <p:spPr>
          <a:xfrm flipV="1">
            <a:off x="0" y="-1288"/>
            <a:ext cx="12192000" cy="6858000"/>
          </a:xfrm>
          <a:custGeom>
            <a:avLst/>
            <a:gdLst>
              <a:gd name="connsiteX0" fmla="*/ 4892433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7999 h 6858000"/>
              <a:gd name="connsiteX3" fmla="*/ 7112000 w 12192000"/>
              <a:gd name="connsiteY3" fmla="*/ 6857999 h 6858000"/>
              <a:gd name="connsiteX4" fmla="*/ 6096000 w 12192000"/>
              <a:gd name="connsiteY4" fmla="*/ 6857999 h 6858000"/>
              <a:gd name="connsiteX5" fmla="*/ 5548505 w 12192000"/>
              <a:gd name="connsiteY5" fmla="*/ 6857999 h 6858000"/>
              <a:gd name="connsiteX6" fmla="*/ 5548504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4953304 h 6858000"/>
              <a:gd name="connsiteX9" fmla="*/ 236754 w 12192000"/>
              <a:gd name="connsiteY9" fmla="*/ 5130345 h 6858000"/>
              <a:gd name="connsiteX10" fmla="*/ 2193559 w 12192000"/>
              <a:gd name="connsiteY10" fmla="*/ 5728066 h 6858000"/>
              <a:gd name="connsiteX11" fmla="*/ 5693420 w 12192000"/>
              <a:gd name="connsiteY11" fmla="*/ 2228205 h 6858000"/>
              <a:gd name="connsiteX12" fmla="*/ 4894222 w 12192000"/>
              <a:gd name="connsiteY12" fmla="*/ 19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6858000">
                <a:moveTo>
                  <a:pt x="4892433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7112000" y="6857999"/>
                </a:lnTo>
                <a:lnTo>
                  <a:pt x="6096000" y="6857999"/>
                </a:lnTo>
                <a:lnTo>
                  <a:pt x="5548505" y="6857999"/>
                </a:lnTo>
                <a:lnTo>
                  <a:pt x="5548504" y="6858000"/>
                </a:lnTo>
                <a:lnTo>
                  <a:pt x="0" y="6858000"/>
                </a:lnTo>
                <a:lnTo>
                  <a:pt x="0" y="4953304"/>
                </a:lnTo>
                <a:lnTo>
                  <a:pt x="236754" y="5130345"/>
                </a:lnTo>
                <a:cubicBezTo>
                  <a:pt x="795335" y="5507715"/>
                  <a:pt x="1468714" y="5728066"/>
                  <a:pt x="2193559" y="5728066"/>
                </a:cubicBezTo>
                <a:cubicBezTo>
                  <a:pt x="4126479" y="5728066"/>
                  <a:pt x="5693420" y="4161125"/>
                  <a:pt x="5693420" y="2228205"/>
                </a:cubicBezTo>
                <a:cubicBezTo>
                  <a:pt x="5693420" y="1382553"/>
                  <a:pt x="5393498" y="606951"/>
                  <a:pt x="4894222" y="19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432" name="Circle: Hollow 431">
            <a:extLst>
              <a:ext uri="{FF2B5EF4-FFF2-40B4-BE49-F238E27FC236}">
                <a16:creationId xmlns:a16="http://schemas.microsoft.com/office/drawing/2014/main" id="{99728016-7034-4B32-8745-F6D2F9AAF4A3}"/>
              </a:ext>
            </a:extLst>
          </p:cNvPr>
          <p:cNvSpPr/>
          <p:nvPr userDrawn="1"/>
        </p:nvSpPr>
        <p:spPr>
          <a:xfrm flipV="1">
            <a:off x="-3190202" y="-719611"/>
            <a:ext cx="10738580" cy="10738578"/>
          </a:xfrm>
          <a:prstGeom prst="donut">
            <a:avLst>
              <a:gd name="adj" fmla="val 17386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73C0-FD7C-49DF-B2BC-1222FCFC03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6284" y="519201"/>
            <a:ext cx="6679261" cy="1163955"/>
          </a:xfrm>
        </p:spPr>
        <p:txBody>
          <a:bodyPr lIns="36000" rIns="0" anchor="ctr">
            <a:noAutofit/>
          </a:bodyPr>
          <a:lstStyle>
            <a:lvl1pPr algn="r">
              <a:defRPr sz="36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Title Block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1A5B1-7950-41B4-A0A3-91FEE2C6B3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71853" y="1857502"/>
            <a:ext cx="4983692" cy="361054"/>
          </a:xfrm>
          <a:prstGeom prst="rect">
            <a:avLst/>
          </a:prstGeom>
        </p:spPr>
        <p:txBody>
          <a:bodyPr lIns="36000" rIns="0" anchor="ctr"/>
          <a:lstStyle>
            <a:lvl1pPr marL="0" indent="0" algn="r">
              <a:buNone/>
              <a:defRPr sz="24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Insert Date</a:t>
            </a:r>
            <a:endParaRPr lang="en-GB"/>
          </a:p>
        </p:txBody>
      </p:sp>
      <p:sp>
        <p:nvSpPr>
          <p:cNvPr id="99" name="Circle: Hollow 98">
            <a:extLst>
              <a:ext uri="{FF2B5EF4-FFF2-40B4-BE49-F238E27FC236}">
                <a16:creationId xmlns:a16="http://schemas.microsoft.com/office/drawing/2014/main" id="{ACA7BEC7-3B68-4B03-84EE-953CE6D834E3}"/>
              </a:ext>
            </a:extLst>
          </p:cNvPr>
          <p:cNvSpPr/>
          <p:nvPr userDrawn="1"/>
        </p:nvSpPr>
        <p:spPr>
          <a:xfrm flipV="1">
            <a:off x="-3016981" y="-582034"/>
            <a:ext cx="10421082" cy="10421080"/>
          </a:xfrm>
          <a:prstGeom prst="donut">
            <a:avLst>
              <a:gd name="adj" fmla="val 1642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430" name="Circle: Hollow 429">
            <a:extLst>
              <a:ext uri="{FF2B5EF4-FFF2-40B4-BE49-F238E27FC236}">
                <a16:creationId xmlns:a16="http://schemas.microsoft.com/office/drawing/2014/main" id="{4FBE3FB6-1C75-477E-A1DD-DA5AC0C318E0}"/>
              </a:ext>
            </a:extLst>
          </p:cNvPr>
          <p:cNvSpPr/>
          <p:nvPr userDrawn="1"/>
        </p:nvSpPr>
        <p:spPr>
          <a:xfrm flipV="1">
            <a:off x="-1489805" y="945142"/>
            <a:ext cx="7366730" cy="7366728"/>
          </a:xfrm>
          <a:prstGeom prst="donut">
            <a:avLst>
              <a:gd name="adj" fmla="val 253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429" name="Freeform: Shape 428">
            <a:extLst>
              <a:ext uri="{FF2B5EF4-FFF2-40B4-BE49-F238E27FC236}">
                <a16:creationId xmlns:a16="http://schemas.microsoft.com/office/drawing/2014/main" id="{C2B1A486-EC5A-491C-9BB8-CCFAEEE9592B}"/>
              </a:ext>
            </a:extLst>
          </p:cNvPr>
          <p:cNvSpPr/>
          <p:nvPr/>
        </p:nvSpPr>
        <p:spPr>
          <a:xfrm>
            <a:off x="-3016981" y="-569731"/>
            <a:ext cx="10375356" cy="10394676"/>
          </a:xfrm>
          <a:custGeom>
            <a:avLst/>
            <a:gdLst>
              <a:gd name="connsiteX0" fmla="*/ 6202887 w 10375356"/>
              <a:gd name="connsiteY0" fmla="*/ 10086957 h 10394676"/>
              <a:gd name="connsiteX1" fmla="*/ 6713710 w 10375356"/>
              <a:gd name="connsiteY1" fmla="*/ 10086957 h 10394676"/>
              <a:gd name="connsiteX2" fmla="*/ 6713710 w 10375356"/>
              <a:gd name="connsiteY2" fmla="*/ 10187665 h 10394676"/>
              <a:gd name="connsiteX3" fmla="*/ 6709472 w 10375356"/>
              <a:gd name="connsiteY3" fmla="*/ 10188869 h 10394676"/>
              <a:gd name="connsiteX4" fmla="*/ 6202887 w 10375356"/>
              <a:gd name="connsiteY4" fmla="*/ 10188869 h 10394676"/>
              <a:gd name="connsiteX5" fmla="*/ 5634740 w 10375356"/>
              <a:gd name="connsiteY5" fmla="*/ 9974857 h 10394676"/>
              <a:gd name="connsiteX6" fmla="*/ 5471684 w 10375356"/>
              <a:gd name="connsiteY6" fmla="*/ 10137913 h 10394676"/>
              <a:gd name="connsiteX7" fmla="*/ 5634740 w 10375356"/>
              <a:gd name="connsiteY7" fmla="*/ 10300969 h 10394676"/>
              <a:gd name="connsiteX8" fmla="*/ 5797795 w 10375356"/>
              <a:gd name="connsiteY8" fmla="*/ 10137913 h 10394676"/>
              <a:gd name="connsiteX9" fmla="*/ 5634740 w 10375356"/>
              <a:gd name="connsiteY9" fmla="*/ 9974857 h 10394676"/>
              <a:gd name="connsiteX10" fmla="*/ 7232175 w 10375356"/>
              <a:gd name="connsiteY10" fmla="*/ 9881865 h 10394676"/>
              <a:gd name="connsiteX11" fmla="*/ 7334085 w 10375356"/>
              <a:gd name="connsiteY11" fmla="*/ 9881865 h 10394676"/>
              <a:gd name="connsiteX12" fmla="*/ 7334085 w 10375356"/>
              <a:gd name="connsiteY12" fmla="*/ 9956193 h 10394676"/>
              <a:gd name="connsiteX13" fmla="*/ 7238719 w 10375356"/>
              <a:gd name="connsiteY13" fmla="*/ 9999307 h 10394676"/>
              <a:gd name="connsiteX14" fmla="*/ 7232175 w 10375356"/>
              <a:gd name="connsiteY14" fmla="*/ 10001887 h 10394676"/>
              <a:gd name="connsiteX15" fmla="*/ 4751991 w 10375356"/>
              <a:gd name="connsiteY15" fmla="*/ 9881865 h 10394676"/>
              <a:gd name="connsiteX16" fmla="*/ 4853901 w 10375356"/>
              <a:gd name="connsiteY16" fmla="*/ 9881865 h 10394676"/>
              <a:gd name="connsiteX17" fmla="*/ 4853901 w 10375356"/>
              <a:gd name="connsiteY17" fmla="*/ 10290777 h 10394676"/>
              <a:gd name="connsiteX18" fmla="*/ 4751991 w 10375356"/>
              <a:gd name="connsiteY18" fmla="*/ 10290777 h 10394676"/>
              <a:gd name="connsiteX19" fmla="*/ 5636013 w 10375356"/>
              <a:gd name="connsiteY19" fmla="*/ 9872947 h 10394676"/>
              <a:gd name="connsiteX20" fmla="*/ 5900978 w 10375356"/>
              <a:gd name="connsiteY20" fmla="*/ 10137913 h 10394676"/>
              <a:gd name="connsiteX21" fmla="*/ 5739217 w 10375356"/>
              <a:gd name="connsiteY21" fmla="*/ 10382077 h 10394676"/>
              <a:gd name="connsiteX22" fmla="*/ 5738756 w 10375356"/>
              <a:gd name="connsiteY22" fmla="*/ 10382220 h 10394676"/>
              <a:gd name="connsiteX23" fmla="*/ 5574951 w 10375356"/>
              <a:gd name="connsiteY23" fmla="*/ 10394676 h 10394676"/>
              <a:gd name="connsiteX24" fmla="*/ 5532810 w 10375356"/>
              <a:gd name="connsiteY24" fmla="*/ 10381361 h 10394676"/>
              <a:gd name="connsiteX25" fmla="*/ 5371048 w 10375356"/>
              <a:gd name="connsiteY25" fmla="*/ 10137913 h 10394676"/>
              <a:gd name="connsiteX26" fmla="*/ 5636013 w 10375356"/>
              <a:gd name="connsiteY26" fmla="*/ 9872947 h 10394676"/>
              <a:gd name="connsiteX27" fmla="*/ 3978752 w 10375356"/>
              <a:gd name="connsiteY27" fmla="*/ 9872947 h 10394676"/>
              <a:gd name="connsiteX28" fmla="*/ 4243718 w 10375356"/>
              <a:gd name="connsiteY28" fmla="*/ 10137913 h 10394676"/>
              <a:gd name="connsiteX29" fmla="*/ 4222918 w 10375356"/>
              <a:gd name="connsiteY29" fmla="*/ 10241117 h 10394676"/>
              <a:gd name="connsiteX30" fmla="*/ 4179036 w 10375356"/>
              <a:gd name="connsiteY30" fmla="*/ 10306239 h 10394676"/>
              <a:gd name="connsiteX31" fmla="*/ 4160436 w 10375356"/>
              <a:gd name="connsiteY31" fmla="*/ 10302917 h 10394676"/>
              <a:gd name="connsiteX32" fmla="*/ 4056265 w 10375356"/>
              <a:gd name="connsiteY32" fmla="*/ 10278875 h 10394676"/>
              <a:gd name="connsiteX33" fmla="*/ 4094199 w 10375356"/>
              <a:gd name="connsiteY33" fmla="*/ 10253357 h 10394676"/>
              <a:gd name="connsiteX34" fmla="*/ 4141809 w 10375356"/>
              <a:gd name="connsiteY34" fmla="*/ 10137913 h 10394676"/>
              <a:gd name="connsiteX35" fmla="*/ 3978752 w 10375356"/>
              <a:gd name="connsiteY35" fmla="*/ 9974857 h 10394676"/>
              <a:gd name="connsiteX36" fmla="*/ 3815698 w 10375356"/>
              <a:gd name="connsiteY36" fmla="*/ 10137913 h 10394676"/>
              <a:gd name="connsiteX37" fmla="*/ 3828457 w 10375356"/>
              <a:gd name="connsiteY37" fmla="*/ 10201547 h 10394676"/>
              <a:gd name="connsiteX38" fmla="*/ 3845505 w 10375356"/>
              <a:gd name="connsiteY38" fmla="*/ 10226891 h 10394676"/>
              <a:gd name="connsiteX39" fmla="*/ 3724813 w 10375356"/>
              <a:gd name="connsiteY39" fmla="*/ 10192618 h 10394676"/>
              <a:gd name="connsiteX40" fmla="*/ 3713787 w 10375356"/>
              <a:gd name="connsiteY40" fmla="*/ 10137913 h 10394676"/>
              <a:gd name="connsiteX41" fmla="*/ 3978752 w 10375356"/>
              <a:gd name="connsiteY41" fmla="*/ 9872947 h 10394676"/>
              <a:gd name="connsiteX42" fmla="*/ 3155832 w 10375356"/>
              <a:gd name="connsiteY42" fmla="*/ 9872947 h 10394676"/>
              <a:gd name="connsiteX43" fmla="*/ 3399999 w 10375356"/>
              <a:gd name="connsiteY43" fmla="*/ 10034709 h 10394676"/>
              <a:gd name="connsiteX44" fmla="*/ 3411035 w 10375356"/>
              <a:gd name="connsiteY44" fmla="*/ 10089469 h 10394676"/>
              <a:gd name="connsiteX45" fmla="*/ 3280434 w 10375356"/>
              <a:gd name="connsiteY45" fmla="*/ 10037975 h 10394676"/>
              <a:gd name="connsiteX46" fmla="*/ 3270003 w 10375356"/>
              <a:gd name="connsiteY46" fmla="*/ 10022469 h 10394676"/>
              <a:gd name="connsiteX47" fmla="*/ 3154558 w 10375356"/>
              <a:gd name="connsiteY47" fmla="*/ 9974857 h 10394676"/>
              <a:gd name="connsiteX48" fmla="*/ 3136355 w 10375356"/>
              <a:gd name="connsiteY48" fmla="*/ 9978507 h 10394676"/>
              <a:gd name="connsiteX49" fmla="*/ 3005935 w 10375356"/>
              <a:gd name="connsiteY49" fmla="*/ 9919545 h 10394676"/>
              <a:gd name="connsiteX50" fmla="*/ 3007618 w 10375356"/>
              <a:gd name="connsiteY50" fmla="*/ 9918157 h 10394676"/>
              <a:gd name="connsiteX51" fmla="*/ 3155832 w 10375356"/>
              <a:gd name="connsiteY51" fmla="*/ 9872947 h 10394676"/>
              <a:gd name="connsiteX52" fmla="*/ 7851277 w 10375356"/>
              <a:gd name="connsiteY52" fmla="*/ 9262761 h 10394676"/>
              <a:gd name="connsiteX53" fmla="*/ 8362099 w 10375356"/>
              <a:gd name="connsiteY53" fmla="*/ 9262761 h 10394676"/>
              <a:gd name="connsiteX54" fmla="*/ 8362099 w 10375356"/>
              <a:gd name="connsiteY54" fmla="*/ 9346902 h 10394676"/>
              <a:gd name="connsiteX55" fmla="*/ 8339488 w 10375356"/>
              <a:gd name="connsiteY55" fmla="*/ 9364671 h 10394676"/>
              <a:gd name="connsiteX56" fmla="*/ 7851277 w 10375356"/>
              <a:gd name="connsiteY56" fmla="*/ 9364671 h 10394676"/>
              <a:gd name="connsiteX57" fmla="*/ 5379965 w 10375356"/>
              <a:gd name="connsiteY57" fmla="*/ 9262761 h 10394676"/>
              <a:gd name="connsiteX58" fmla="*/ 5890787 w 10375356"/>
              <a:gd name="connsiteY58" fmla="*/ 9262761 h 10394676"/>
              <a:gd name="connsiteX59" fmla="*/ 5890787 w 10375356"/>
              <a:gd name="connsiteY59" fmla="*/ 9364671 h 10394676"/>
              <a:gd name="connsiteX60" fmla="*/ 5379965 w 10375356"/>
              <a:gd name="connsiteY60" fmla="*/ 9364671 h 10394676"/>
              <a:gd name="connsiteX61" fmla="*/ 4546902 w 10375356"/>
              <a:gd name="connsiteY61" fmla="*/ 9262761 h 10394676"/>
              <a:gd name="connsiteX62" fmla="*/ 5057725 w 10375356"/>
              <a:gd name="connsiteY62" fmla="*/ 9262761 h 10394676"/>
              <a:gd name="connsiteX63" fmla="*/ 5057725 w 10375356"/>
              <a:gd name="connsiteY63" fmla="*/ 9364671 h 10394676"/>
              <a:gd name="connsiteX64" fmla="*/ 4546902 w 10375356"/>
              <a:gd name="connsiteY64" fmla="*/ 9364671 h 10394676"/>
              <a:gd name="connsiteX65" fmla="*/ 2899787 w 10375356"/>
              <a:gd name="connsiteY65" fmla="*/ 9262761 h 10394676"/>
              <a:gd name="connsiteX66" fmla="*/ 3410609 w 10375356"/>
              <a:gd name="connsiteY66" fmla="*/ 9262761 h 10394676"/>
              <a:gd name="connsiteX67" fmla="*/ 3410609 w 10375356"/>
              <a:gd name="connsiteY67" fmla="*/ 9364671 h 10394676"/>
              <a:gd name="connsiteX68" fmla="*/ 2899787 w 10375356"/>
              <a:gd name="connsiteY68" fmla="*/ 9364671 h 10394676"/>
              <a:gd name="connsiteX69" fmla="*/ 6450017 w 10375356"/>
              <a:gd name="connsiteY69" fmla="*/ 9150661 h 10394676"/>
              <a:gd name="connsiteX70" fmla="*/ 6286962 w 10375356"/>
              <a:gd name="connsiteY70" fmla="*/ 9313717 h 10394676"/>
              <a:gd name="connsiteX71" fmla="*/ 6450017 w 10375356"/>
              <a:gd name="connsiteY71" fmla="*/ 9476773 h 10394676"/>
              <a:gd name="connsiteX72" fmla="*/ 6613073 w 10375356"/>
              <a:gd name="connsiteY72" fmla="*/ 9313717 h 10394676"/>
              <a:gd name="connsiteX73" fmla="*/ 6450017 w 10375356"/>
              <a:gd name="connsiteY73" fmla="*/ 9150661 h 10394676"/>
              <a:gd name="connsiteX74" fmla="*/ 3978754 w 10375356"/>
              <a:gd name="connsiteY74" fmla="*/ 9150661 h 10394676"/>
              <a:gd name="connsiteX75" fmla="*/ 3815700 w 10375356"/>
              <a:gd name="connsiteY75" fmla="*/ 9313717 h 10394676"/>
              <a:gd name="connsiteX76" fmla="*/ 3978754 w 10375356"/>
              <a:gd name="connsiteY76" fmla="*/ 9476773 h 10394676"/>
              <a:gd name="connsiteX77" fmla="*/ 4141811 w 10375356"/>
              <a:gd name="connsiteY77" fmla="*/ 9313717 h 10394676"/>
              <a:gd name="connsiteX78" fmla="*/ 3978754 w 10375356"/>
              <a:gd name="connsiteY78" fmla="*/ 9150661 h 10394676"/>
              <a:gd name="connsiteX79" fmla="*/ 7232175 w 10375356"/>
              <a:gd name="connsiteY79" fmla="*/ 9057669 h 10394676"/>
              <a:gd name="connsiteX80" fmla="*/ 7334085 w 10375356"/>
              <a:gd name="connsiteY80" fmla="*/ 9057669 h 10394676"/>
              <a:gd name="connsiteX81" fmla="*/ 7334085 w 10375356"/>
              <a:gd name="connsiteY81" fmla="*/ 9568493 h 10394676"/>
              <a:gd name="connsiteX82" fmla="*/ 7232175 w 10375356"/>
              <a:gd name="connsiteY82" fmla="*/ 9568493 h 10394676"/>
              <a:gd name="connsiteX83" fmla="*/ 2280685 w 10375356"/>
              <a:gd name="connsiteY83" fmla="*/ 9057669 h 10394676"/>
              <a:gd name="connsiteX84" fmla="*/ 2382595 w 10375356"/>
              <a:gd name="connsiteY84" fmla="*/ 9057669 h 10394676"/>
              <a:gd name="connsiteX85" fmla="*/ 2382595 w 10375356"/>
              <a:gd name="connsiteY85" fmla="*/ 9568493 h 10394676"/>
              <a:gd name="connsiteX86" fmla="*/ 2374638 w 10375356"/>
              <a:gd name="connsiteY86" fmla="*/ 9568493 h 10394676"/>
              <a:gd name="connsiteX87" fmla="*/ 2297278 w 10375356"/>
              <a:gd name="connsiteY87" fmla="*/ 9518899 h 10394676"/>
              <a:gd name="connsiteX88" fmla="*/ 2280685 w 10375356"/>
              <a:gd name="connsiteY88" fmla="*/ 9507099 h 10394676"/>
              <a:gd name="connsiteX89" fmla="*/ 6450017 w 10375356"/>
              <a:gd name="connsiteY89" fmla="*/ 9048751 h 10394676"/>
              <a:gd name="connsiteX90" fmla="*/ 6714982 w 10375356"/>
              <a:gd name="connsiteY90" fmla="*/ 9313717 h 10394676"/>
              <a:gd name="connsiteX91" fmla="*/ 6450017 w 10375356"/>
              <a:gd name="connsiteY91" fmla="*/ 9578681 h 10394676"/>
              <a:gd name="connsiteX92" fmla="*/ 6185052 w 10375356"/>
              <a:gd name="connsiteY92" fmla="*/ 9313717 h 10394676"/>
              <a:gd name="connsiteX93" fmla="*/ 6450017 w 10375356"/>
              <a:gd name="connsiteY93" fmla="*/ 9048751 h 10394676"/>
              <a:gd name="connsiteX94" fmla="*/ 3978754 w 10375356"/>
              <a:gd name="connsiteY94" fmla="*/ 9048751 h 10394676"/>
              <a:gd name="connsiteX95" fmla="*/ 4243720 w 10375356"/>
              <a:gd name="connsiteY95" fmla="*/ 9313717 h 10394676"/>
              <a:gd name="connsiteX96" fmla="*/ 3978754 w 10375356"/>
              <a:gd name="connsiteY96" fmla="*/ 9578681 h 10394676"/>
              <a:gd name="connsiteX97" fmla="*/ 3713789 w 10375356"/>
              <a:gd name="connsiteY97" fmla="*/ 9313717 h 10394676"/>
              <a:gd name="connsiteX98" fmla="*/ 3978754 w 10375356"/>
              <a:gd name="connsiteY98" fmla="*/ 9048751 h 10394676"/>
              <a:gd name="connsiteX99" fmla="*/ 5676776 w 10375356"/>
              <a:gd name="connsiteY99" fmla="*/ 8665264 h 10394676"/>
              <a:gd name="connsiteX100" fmla="*/ 5676776 w 10375356"/>
              <a:gd name="connsiteY100" fmla="*/ 8745569 h 10394676"/>
              <a:gd name="connsiteX101" fmla="*/ 5574867 w 10375356"/>
              <a:gd name="connsiteY101" fmla="*/ 8745569 h 10394676"/>
              <a:gd name="connsiteX102" fmla="*/ 5574867 w 10375356"/>
              <a:gd name="connsiteY102" fmla="*/ 8678214 h 10394676"/>
              <a:gd name="connsiteX103" fmla="*/ 3918880 w 10375356"/>
              <a:gd name="connsiteY103" fmla="*/ 8449859 h 10394676"/>
              <a:gd name="connsiteX104" fmla="*/ 4007509 w 10375356"/>
              <a:gd name="connsiteY104" fmla="*/ 8484804 h 10394676"/>
              <a:gd name="connsiteX105" fmla="*/ 4020789 w 10375356"/>
              <a:gd name="connsiteY105" fmla="*/ 8489298 h 10394676"/>
              <a:gd name="connsiteX106" fmla="*/ 4020789 w 10375356"/>
              <a:gd name="connsiteY106" fmla="*/ 8745569 h 10394676"/>
              <a:gd name="connsiteX107" fmla="*/ 3918880 w 10375356"/>
              <a:gd name="connsiteY107" fmla="*/ 8745569 h 10394676"/>
              <a:gd name="connsiteX108" fmla="*/ 7018165 w 10375356"/>
              <a:gd name="connsiteY108" fmla="*/ 8438567 h 10394676"/>
              <a:gd name="connsiteX109" fmla="*/ 7528988 w 10375356"/>
              <a:gd name="connsiteY109" fmla="*/ 8438567 h 10394676"/>
              <a:gd name="connsiteX110" fmla="*/ 7528988 w 10375356"/>
              <a:gd name="connsiteY110" fmla="*/ 8540477 h 10394676"/>
              <a:gd name="connsiteX111" fmla="*/ 7018165 w 10375356"/>
              <a:gd name="connsiteY111" fmla="*/ 8540477 h 10394676"/>
              <a:gd name="connsiteX112" fmla="*/ 6530840 w 10375356"/>
              <a:gd name="connsiteY112" fmla="*/ 8438567 h 10394676"/>
              <a:gd name="connsiteX113" fmla="*/ 6697148 w 10375356"/>
              <a:gd name="connsiteY113" fmla="*/ 8438567 h 10394676"/>
              <a:gd name="connsiteX114" fmla="*/ 6697148 w 10375356"/>
              <a:gd name="connsiteY114" fmla="*/ 8540477 h 10394676"/>
              <a:gd name="connsiteX115" fmla="*/ 6248661 w 10375356"/>
              <a:gd name="connsiteY115" fmla="*/ 8540477 h 10394676"/>
              <a:gd name="connsiteX116" fmla="*/ 6251001 w 10375356"/>
              <a:gd name="connsiteY116" fmla="*/ 8539813 h 10394676"/>
              <a:gd name="connsiteX117" fmla="*/ 6413573 w 10375356"/>
              <a:gd name="connsiteY117" fmla="*/ 8484804 h 10394676"/>
              <a:gd name="connsiteX118" fmla="*/ 2066673 w 10375356"/>
              <a:gd name="connsiteY118" fmla="*/ 8438567 h 10394676"/>
              <a:gd name="connsiteX119" fmla="*/ 2577496 w 10375356"/>
              <a:gd name="connsiteY119" fmla="*/ 8438567 h 10394676"/>
              <a:gd name="connsiteX120" fmla="*/ 2577496 w 10375356"/>
              <a:gd name="connsiteY120" fmla="*/ 8540477 h 10394676"/>
              <a:gd name="connsiteX121" fmla="*/ 2066673 w 10375356"/>
              <a:gd name="connsiteY121" fmla="*/ 8540477 h 10394676"/>
              <a:gd name="connsiteX122" fmla="*/ 1234837 w 10375356"/>
              <a:gd name="connsiteY122" fmla="*/ 8438567 h 10394676"/>
              <a:gd name="connsiteX123" fmla="*/ 1745660 w 10375356"/>
              <a:gd name="connsiteY123" fmla="*/ 8438567 h 10394676"/>
              <a:gd name="connsiteX124" fmla="*/ 1745660 w 10375356"/>
              <a:gd name="connsiteY124" fmla="*/ 8540477 h 10394676"/>
              <a:gd name="connsiteX125" fmla="*/ 1234837 w 10375356"/>
              <a:gd name="connsiteY125" fmla="*/ 8540477 h 10394676"/>
              <a:gd name="connsiteX126" fmla="*/ 8870376 w 10375356"/>
              <a:gd name="connsiteY126" fmla="*/ 8234747 h 10394676"/>
              <a:gd name="connsiteX127" fmla="*/ 8972285 w 10375356"/>
              <a:gd name="connsiteY127" fmla="*/ 8234747 h 10394676"/>
              <a:gd name="connsiteX128" fmla="*/ 8972285 w 10375356"/>
              <a:gd name="connsiteY128" fmla="*/ 8745569 h 10394676"/>
              <a:gd name="connsiteX129" fmla="*/ 8870376 w 10375356"/>
              <a:gd name="connsiteY129" fmla="*/ 8745569 h 10394676"/>
              <a:gd name="connsiteX130" fmla="*/ 8046180 w 10375356"/>
              <a:gd name="connsiteY130" fmla="*/ 8234747 h 10394676"/>
              <a:gd name="connsiteX131" fmla="*/ 8148089 w 10375356"/>
              <a:gd name="connsiteY131" fmla="*/ 8234747 h 10394676"/>
              <a:gd name="connsiteX132" fmla="*/ 8148089 w 10375356"/>
              <a:gd name="connsiteY132" fmla="*/ 8745569 h 10394676"/>
              <a:gd name="connsiteX133" fmla="*/ 8046180 w 10375356"/>
              <a:gd name="connsiteY133" fmla="*/ 8745569 h 10394676"/>
              <a:gd name="connsiteX134" fmla="*/ 3094685 w 10375356"/>
              <a:gd name="connsiteY134" fmla="*/ 8234747 h 10394676"/>
              <a:gd name="connsiteX135" fmla="*/ 3196595 w 10375356"/>
              <a:gd name="connsiteY135" fmla="*/ 8234747 h 10394676"/>
              <a:gd name="connsiteX136" fmla="*/ 3196595 w 10375356"/>
              <a:gd name="connsiteY136" fmla="*/ 8745569 h 10394676"/>
              <a:gd name="connsiteX137" fmla="*/ 3094685 w 10375356"/>
              <a:gd name="connsiteY137" fmla="*/ 8745569 h 10394676"/>
              <a:gd name="connsiteX138" fmla="*/ 9489477 w 10375356"/>
              <a:gd name="connsiteY138" fmla="*/ 7615645 h 10394676"/>
              <a:gd name="connsiteX139" fmla="*/ 9824110 w 10375356"/>
              <a:gd name="connsiteY139" fmla="*/ 7615645 h 10394676"/>
              <a:gd name="connsiteX140" fmla="*/ 9792198 w 10375356"/>
              <a:gd name="connsiteY140" fmla="*/ 7681890 h 10394676"/>
              <a:gd name="connsiteX141" fmla="*/ 9770531 w 10375356"/>
              <a:gd name="connsiteY141" fmla="*/ 7717555 h 10394676"/>
              <a:gd name="connsiteX142" fmla="*/ 9489477 w 10375356"/>
              <a:gd name="connsiteY142" fmla="*/ 7717555 h 10394676"/>
              <a:gd name="connsiteX143" fmla="*/ 8666557 w 10375356"/>
              <a:gd name="connsiteY143" fmla="*/ 7615645 h 10394676"/>
              <a:gd name="connsiteX144" fmla="*/ 9177379 w 10375356"/>
              <a:gd name="connsiteY144" fmla="*/ 7615645 h 10394676"/>
              <a:gd name="connsiteX145" fmla="*/ 9177379 w 10375356"/>
              <a:gd name="connsiteY145" fmla="*/ 7717555 h 10394676"/>
              <a:gd name="connsiteX146" fmla="*/ 8666557 w 10375356"/>
              <a:gd name="connsiteY146" fmla="*/ 7717555 h 10394676"/>
              <a:gd name="connsiteX147" fmla="*/ 2322721 w 10375356"/>
              <a:gd name="connsiteY147" fmla="*/ 7503545 h 10394676"/>
              <a:gd name="connsiteX148" fmla="*/ 2159665 w 10375356"/>
              <a:gd name="connsiteY148" fmla="*/ 7666599 h 10394676"/>
              <a:gd name="connsiteX149" fmla="*/ 2322721 w 10375356"/>
              <a:gd name="connsiteY149" fmla="*/ 7829655 h 10394676"/>
              <a:gd name="connsiteX150" fmla="*/ 2485776 w 10375356"/>
              <a:gd name="connsiteY150" fmla="*/ 7666599 h 10394676"/>
              <a:gd name="connsiteX151" fmla="*/ 2322721 w 10375356"/>
              <a:gd name="connsiteY151" fmla="*/ 7503545 h 10394676"/>
              <a:gd name="connsiteX152" fmla="*/ 8046180 w 10375356"/>
              <a:gd name="connsiteY152" fmla="*/ 7410553 h 10394676"/>
              <a:gd name="connsiteX153" fmla="*/ 8148089 w 10375356"/>
              <a:gd name="connsiteY153" fmla="*/ 7410553 h 10394676"/>
              <a:gd name="connsiteX154" fmla="*/ 8148089 w 10375356"/>
              <a:gd name="connsiteY154" fmla="*/ 7921375 h 10394676"/>
              <a:gd name="connsiteX155" fmla="*/ 8046180 w 10375356"/>
              <a:gd name="connsiteY155" fmla="*/ 7921375 h 10394676"/>
              <a:gd name="connsiteX156" fmla="*/ 1447573 w 10375356"/>
              <a:gd name="connsiteY156" fmla="*/ 7410553 h 10394676"/>
              <a:gd name="connsiteX157" fmla="*/ 1549483 w 10375356"/>
              <a:gd name="connsiteY157" fmla="*/ 7410553 h 10394676"/>
              <a:gd name="connsiteX158" fmla="*/ 1549483 w 10375356"/>
              <a:gd name="connsiteY158" fmla="*/ 7921375 h 10394676"/>
              <a:gd name="connsiteX159" fmla="*/ 1447573 w 10375356"/>
              <a:gd name="connsiteY159" fmla="*/ 7921375 h 10394676"/>
              <a:gd name="connsiteX160" fmla="*/ 2322721 w 10375356"/>
              <a:gd name="connsiteY160" fmla="*/ 7401633 h 10394676"/>
              <a:gd name="connsiteX161" fmla="*/ 2587686 w 10375356"/>
              <a:gd name="connsiteY161" fmla="*/ 7666599 h 10394676"/>
              <a:gd name="connsiteX162" fmla="*/ 2322721 w 10375356"/>
              <a:gd name="connsiteY162" fmla="*/ 7931565 h 10394676"/>
              <a:gd name="connsiteX163" fmla="*/ 2057755 w 10375356"/>
              <a:gd name="connsiteY163" fmla="*/ 7666599 h 10394676"/>
              <a:gd name="connsiteX164" fmla="*/ 2322721 w 10375356"/>
              <a:gd name="connsiteY164" fmla="*/ 7401633 h 10394676"/>
              <a:gd name="connsiteX165" fmla="*/ 674333 w 10375356"/>
              <a:gd name="connsiteY165" fmla="*/ 7401633 h 10394676"/>
              <a:gd name="connsiteX166" fmla="*/ 939299 w 10375356"/>
              <a:gd name="connsiteY166" fmla="*/ 7666599 h 10394676"/>
              <a:gd name="connsiteX167" fmla="*/ 777537 w 10375356"/>
              <a:gd name="connsiteY167" fmla="*/ 7910765 h 10394676"/>
              <a:gd name="connsiteX168" fmla="*/ 769452 w 10375356"/>
              <a:gd name="connsiteY168" fmla="*/ 7913271 h 10394676"/>
              <a:gd name="connsiteX169" fmla="*/ 713980 w 10375356"/>
              <a:gd name="connsiteY169" fmla="*/ 7821961 h 10394676"/>
              <a:gd name="connsiteX170" fmla="*/ 739241 w 10375356"/>
              <a:gd name="connsiteY170" fmla="*/ 7816897 h 10394676"/>
              <a:gd name="connsiteX171" fmla="*/ 838662 w 10375356"/>
              <a:gd name="connsiteY171" fmla="*/ 7666599 h 10394676"/>
              <a:gd name="connsiteX172" fmla="*/ 675607 w 10375356"/>
              <a:gd name="connsiteY172" fmla="*/ 7503545 h 10394676"/>
              <a:gd name="connsiteX173" fmla="*/ 611973 w 10375356"/>
              <a:gd name="connsiteY173" fmla="*/ 7516304 h 10394676"/>
              <a:gd name="connsiteX174" fmla="*/ 564501 w 10375356"/>
              <a:gd name="connsiteY174" fmla="*/ 7548238 h 10394676"/>
              <a:gd name="connsiteX175" fmla="*/ 518632 w 10375356"/>
              <a:gd name="connsiteY175" fmla="*/ 7453019 h 10394676"/>
              <a:gd name="connsiteX176" fmla="*/ 526119 w 10375356"/>
              <a:gd name="connsiteY176" fmla="*/ 7446844 h 10394676"/>
              <a:gd name="connsiteX177" fmla="*/ 674333 w 10375356"/>
              <a:gd name="connsiteY177" fmla="*/ 7401633 h 10394676"/>
              <a:gd name="connsiteX178" fmla="*/ 8148089 w 10375356"/>
              <a:gd name="connsiteY178" fmla="*/ 7094869 h 10394676"/>
              <a:gd name="connsiteX179" fmla="*/ 8148089 w 10375356"/>
              <a:gd name="connsiteY179" fmla="*/ 7097179 h 10394676"/>
              <a:gd name="connsiteX180" fmla="*/ 8146686 w 10375356"/>
              <a:gd name="connsiteY180" fmla="*/ 7097179 h 10394676"/>
              <a:gd name="connsiteX181" fmla="*/ 8665281 w 10375356"/>
              <a:gd name="connsiteY181" fmla="*/ 6791449 h 10394676"/>
              <a:gd name="connsiteX182" fmla="*/ 9176104 w 10375356"/>
              <a:gd name="connsiteY182" fmla="*/ 6791449 h 10394676"/>
              <a:gd name="connsiteX183" fmla="*/ 9176104 w 10375356"/>
              <a:gd name="connsiteY183" fmla="*/ 6893357 h 10394676"/>
              <a:gd name="connsiteX184" fmla="*/ 8665281 w 10375356"/>
              <a:gd name="connsiteY184" fmla="*/ 6893357 h 10394676"/>
              <a:gd name="connsiteX185" fmla="*/ 2066681 w 10375356"/>
              <a:gd name="connsiteY185" fmla="*/ 6791449 h 10394676"/>
              <a:gd name="connsiteX186" fmla="*/ 2098040 w 10375356"/>
              <a:gd name="connsiteY186" fmla="*/ 6791449 h 10394676"/>
              <a:gd name="connsiteX187" fmla="*/ 2133958 w 10375356"/>
              <a:gd name="connsiteY187" fmla="*/ 6866010 h 10394676"/>
              <a:gd name="connsiteX188" fmla="*/ 2150572 w 10375356"/>
              <a:gd name="connsiteY188" fmla="*/ 6893357 h 10394676"/>
              <a:gd name="connsiteX189" fmla="*/ 2066681 w 10375356"/>
              <a:gd name="connsiteY189" fmla="*/ 6893357 h 10394676"/>
              <a:gd name="connsiteX190" fmla="*/ 419562 w 10375356"/>
              <a:gd name="connsiteY190" fmla="*/ 6791449 h 10394676"/>
              <a:gd name="connsiteX191" fmla="*/ 930385 w 10375356"/>
              <a:gd name="connsiteY191" fmla="*/ 6791449 h 10394676"/>
              <a:gd name="connsiteX192" fmla="*/ 930385 w 10375356"/>
              <a:gd name="connsiteY192" fmla="*/ 6893357 h 10394676"/>
              <a:gd name="connsiteX193" fmla="*/ 419562 w 10375356"/>
              <a:gd name="connsiteY193" fmla="*/ 6893357 h 10394676"/>
              <a:gd name="connsiteX194" fmla="*/ 9745526 w 10375356"/>
              <a:gd name="connsiteY194" fmla="*/ 6679349 h 10394676"/>
              <a:gd name="connsiteX195" fmla="*/ 9582469 w 10375356"/>
              <a:gd name="connsiteY195" fmla="*/ 6842405 h 10394676"/>
              <a:gd name="connsiteX196" fmla="*/ 9745526 w 10375356"/>
              <a:gd name="connsiteY196" fmla="*/ 7005461 h 10394676"/>
              <a:gd name="connsiteX197" fmla="*/ 9908582 w 10375356"/>
              <a:gd name="connsiteY197" fmla="*/ 6842405 h 10394676"/>
              <a:gd name="connsiteX198" fmla="*/ 9745526 w 10375356"/>
              <a:gd name="connsiteY198" fmla="*/ 6679349 h 10394676"/>
              <a:gd name="connsiteX199" fmla="*/ 1498533 w 10375356"/>
              <a:gd name="connsiteY199" fmla="*/ 6679349 h 10394676"/>
              <a:gd name="connsiteX200" fmla="*/ 1335477 w 10375356"/>
              <a:gd name="connsiteY200" fmla="*/ 6842405 h 10394676"/>
              <a:gd name="connsiteX201" fmla="*/ 1498533 w 10375356"/>
              <a:gd name="connsiteY201" fmla="*/ 7005461 h 10394676"/>
              <a:gd name="connsiteX202" fmla="*/ 1661588 w 10375356"/>
              <a:gd name="connsiteY202" fmla="*/ 6842405 h 10394676"/>
              <a:gd name="connsiteX203" fmla="*/ 1498533 w 10375356"/>
              <a:gd name="connsiteY203" fmla="*/ 6679349 h 10394676"/>
              <a:gd name="connsiteX204" fmla="*/ 9744252 w 10375356"/>
              <a:gd name="connsiteY204" fmla="*/ 6577439 h 10394676"/>
              <a:gd name="connsiteX205" fmla="*/ 10009217 w 10375356"/>
              <a:gd name="connsiteY205" fmla="*/ 6842405 h 10394676"/>
              <a:gd name="connsiteX206" fmla="*/ 9744252 w 10375356"/>
              <a:gd name="connsiteY206" fmla="*/ 7107369 h 10394676"/>
              <a:gd name="connsiteX207" fmla="*/ 9479286 w 10375356"/>
              <a:gd name="connsiteY207" fmla="*/ 6842405 h 10394676"/>
              <a:gd name="connsiteX208" fmla="*/ 9744252 w 10375356"/>
              <a:gd name="connsiteY208" fmla="*/ 6577439 h 10394676"/>
              <a:gd name="connsiteX209" fmla="*/ 1499807 w 10375356"/>
              <a:gd name="connsiteY209" fmla="*/ 6577439 h 10394676"/>
              <a:gd name="connsiteX210" fmla="*/ 1764771 w 10375356"/>
              <a:gd name="connsiteY210" fmla="*/ 6842405 h 10394676"/>
              <a:gd name="connsiteX211" fmla="*/ 1499807 w 10375356"/>
              <a:gd name="connsiteY211" fmla="*/ 7107369 h 10394676"/>
              <a:gd name="connsiteX212" fmla="*/ 1234841 w 10375356"/>
              <a:gd name="connsiteY212" fmla="*/ 6842405 h 10394676"/>
              <a:gd name="connsiteX213" fmla="*/ 1499807 w 10375356"/>
              <a:gd name="connsiteY213" fmla="*/ 6577439 h 10394676"/>
              <a:gd name="connsiteX214" fmla="*/ 8921331 w 10375356"/>
              <a:gd name="connsiteY214" fmla="*/ 5855153 h 10394676"/>
              <a:gd name="connsiteX215" fmla="*/ 8758274 w 10375356"/>
              <a:gd name="connsiteY215" fmla="*/ 6018209 h 10394676"/>
              <a:gd name="connsiteX216" fmla="*/ 8921331 w 10375356"/>
              <a:gd name="connsiteY216" fmla="*/ 6181265 h 10394676"/>
              <a:gd name="connsiteX217" fmla="*/ 9084385 w 10375356"/>
              <a:gd name="connsiteY217" fmla="*/ 6018209 h 10394676"/>
              <a:gd name="connsiteX218" fmla="*/ 8921331 w 10375356"/>
              <a:gd name="connsiteY218" fmla="*/ 5855153 h 10394676"/>
              <a:gd name="connsiteX219" fmla="*/ 674337 w 10375356"/>
              <a:gd name="connsiteY219" fmla="*/ 5855153 h 10394676"/>
              <a:gd name="connsiteX220" fmla="*/ 511282 w 10375356"/>
              <a:gd name="connsiteY220" fmla="*/ 6018209 h 10394676"/>
              <a:gd name="connsiteX221" fmla="*/ 674337 w 10375356"/>
              <a:gd name="connsiteY221" fmla="*/ 6181265 h 10394676"/>
              <a:gd name="connsiteX222" fmla="*/ 837393 w 10375356"/>
              <a:gd name="connsiteY222" fmla="*/ 6018209 h 10394676"/>
              <a:gd name="connsiteX223" fmla="*/ 674337 w 10375356"/>
              <a:gd name="connsiteY223" fmla="*/ 5855153 h 10394676"/>
              <a:gd name="connsiteX224" fmla="*/ 10375356 w 10375356"/>
              <a:gd name="connsiteY224" fmla="*/ 5854333 h 10394676"/>
              <a:gd name="connsiteX225" fmla="*/ 10334572 w 10375356"/>
              <a:gd name="connsiteY225" fmla="*/ 6121561 h 10394676"/>
              <a:gd name="connsiteX226" fmla="*/ 10334472 w 10375356"/>
              <a:gd name="connsiteY226" fmla="*/ 6121413 h 10394676"/>
              <a:gd name="connsiteX227" fmla="*/ 10313672 w 10375356"/>
              <a:gd name="connsiteY227" fmla="*/ 6018209 h 10394676"/>
              <a:gd name="connsiteX228" fmla="*/ 10334472 w 10375356"/>
              <a:gd name="connsiteY228" fmla="*/ 5915005 h 10394676"/>
              <a:gd name="connsiteX229" fmla="*/ 9694571 w 10375356"/>
              <a:gd name="connsiteY229" fmla="*/ 5763433 h 10394676"/>
              <a:gd name="connsiteX230" fmla="*/ 9796481 w 10375356"/>
              <a:gd name="connsiteY230" fmla="*/ 5763433 h 10394676"/>
              <a:gd name="connsiteX231" fmla="*/ 9796481 w 10375356"/>
              <a:gd name="connsiteY231" fmla="*/ 6274257 h 10394676"/>
              <a:gd name="connsiteX232" fmla="*/ 9694571 w 10375356"/>
              <a:gd name="connsiteY232" fmla="*/ 6274257 h 10394676"/>
              <a:gd name="connsiteX233" fmla="*/ 1447575 w 10375356"/>
              <a:gd name="connsiteY233" fmla="*/ 5763433 h 10394676"/>
              <a:gd name="connsiteX234" fmla="*/ 1549485 w 10375356"/>
              <a:gd name="connsiteY234" fmla="*/ 5763433 h 10394676"/>
              <a:gd name="connsiteX235" fmla="*/ 1549485 w 10375356"/>
              <a:gd name="connsiteY235" fmla="*/ 6274257 h 10394676"/>
              <a:gd name="connsiteX236" fmla="*/ 1447575 w 10375356"/>
              <a:gd name="connsiteY236" fmla="*/ 6274257 h 10394676"/>
              <a:gd name="connsiteX237" fmla="*/ 8922604 w 10375356"/>
              <a:gd name="connsiteY237" fmla="*/ 5753243 h 10394676"/>
              <a:gd name="connsiteX238" fmla="*/ 9187569 w 10375356"/>
              <a:gd name="connsiteY238" fmla="*/ 6018209 h 10394676"/>
              <a:gd name="connsiteX239" fmla="*/ 8922604 w 10375356"/>
              <a:gd name="connsiteY239" fmla="*/ 6283173 h 10394676"/>
              <a:gd name="connsiteX240" fmla="*/ 8657638 w 10375356"/>
              <a:gd name="connsiteY240" fmla="*/ 6018209 h 10394676"/>
              <a:gd name="connsiteX241" fmla="*/ 8922604 w 10375356"/>
              <a:gd name="connsiteY241" fmla="*/ 5753243 h 10394676"/>
              <a:gd name="connsiteX242" fmla="*/ 675610 w 10375356"/>
              <a:gd name="connsiteY242" fmla="*/ 5753243 h 10394676"/>
              <a:gd name="connsiteX243" fmla="*/ 940577 w 10375356"/>
              <a:gd name="connsiteY243" fmla="*/ 6018209 h 10394676"/>
              <a:gd name="connsiteX244" fmla="*/ 675610 w 10375356"/>
              <a:gd name="connsiteY244" fmla="*/ 6283173 h 10394676"/>
              <a:gd name="connsiteX245" fmla="*/ 410646 w 10375356"/>
              <a:gd name="connsiteY245" fmla="*/ 6018209 h 10394676"/>
              <a:gd name="connsiteX246" fmla="*/ 675610 w 10375356"/>
              <a:gd name="connsiteY246" fmla="*/ 5753243 h 10394676"/>
              <a:gd name="connsiteX247" fmla="*/ 9489477 w 10375356"/>
              <a:gd name="connsiteY247" fmla="*/ 5143057 h 10394676"/>
              <a:gd name="connsiteX248" fmla="*/ 10000300 w 10375356"/>
              <a:gd name="connsiteY248" fmla="*/ 5143057 h 10394676"/>
              <a:gd name="connsiteX249" fmla="*/ 10000300 w 10375356"/>
              <a:gd name="connsiteY249" fmla="*/ 5244969 h 10394676"/>
              <a:gd name="connsiteX250" fmla="*/ 9489477 w 10375356"/>
              <a:gd name="connsiteY250" fmla="*/ 5244969 h 10394676"/>
              <a:gd name="connsiteX251" fmla="*/ 8706634 w 10375356"/>
              <a:gd name="connsiteY251" fmla="*/ 5143057 h 10394676"/>
              <a:gd name="connsiteX252" fmla="*/ 9176104 w 10375356"/>
              <a:gd name="connsiteY252" fmla="*/ 5143057 h 10394676"/>
              <a:gd name="connsiteX253" fmla="*/ 9176104 w 10375356"/>
              <a:gd name="connsiteY253" fmla="*/ 5244969 h 10394676"/>
              <a:gd name="connsiteX254" fmla="*/ 8707060 w 10375356"/>
              <a:gd name="connsiteY254" fmla="*/ 5244969 h 10394676"/>
              <a:gd name="connsiteX255" fmla="*/ 8709420 w 10375356"/>
              <a:gd name="connsiteY255" fmla="*/ 5198237 h 10394676"/>
              <a:gd name="connsiteX256" fmla="*/ 1242485 w 10375356"/>
              <a:gd name="connsiteY256" fmla="*/ 5143057 h 10394676"/>
              <a:gd name="connsiteX257" fmla="*/ 1714449 w 10375356"/>
              <a:gd name="connsiteY257" fmla="*/ 5143057 h 10394676"/>
              <a:gd name="connsiteX258" fmla="*/ 1711662 w 10375356"/>
              <a:gd name="connsiteY258" fmla="*/ 5198237 h 10394676"/>
              <a:gd name="connsiteX259" fmla="*/ 1714022 w 10375356"/>
              <a:gd name="connsiteY259" fmla="*/ 5244969 h 10394676"/>
              <a:gd name="connsiteX260" fmla="*/ 1242485 w 10375356"/>
              <a:gd name="connsiteY260" fmla="*/ 5244969 h 10394676"/>
              <a:gd name="connsiteX261" fmla="*/ 2787 w 10375356"/>
              <a:gd name="connsiteY261" fmla="*/ 5143057 h 10394676"/>
              <a:gd name="connsiteX262" fmla="*/ 97302 w 10375356"/>
              <a:gd name="connsiteY262" fmla="*/ 5143057 h 10394676"/>
              <a:gd name="connsiteX263" fmla="*/ 97302 w 10375356"/>
              <a:gd name="connsiteY263" fmla="*/ 5244969 h 10394676"/>
              <a:gd name="connsiteX264" fmla="*/ 2360 w 10375356"/>
              <a:gd name="connsiteY264" fmla="*/ 5244969 h 10394676"/>
              <a:gd name="connsiteX265" fmla="*/ 0 w 10375356"/>
              <a:gd name="connsiteY265" fmla="*/ 5198237 h 10394676"/>
              <a:gd name="connsiteX266" fmla="*/ 623389 w 10375356"/>
              <a:gd name="connsiteY266" fmla="*/ 4939239 h 10394676"/>
              <a:gd name="connsiteX267" fmla="*/ 725299 w 10375356"/>
              <a:gd name="connsiteY267" fmla="*/ 4939239 h 10394676"/>
              <a:gd name="connsiteX268" fmla="*/ 725299 w 10375356"/>
              <a:gd name="connsiteY268" fmla="*/ 5450061 h 10394676"/>
              <a:gd name="connsiteX269" fmla="*/ 623389 w 10375356"/>
              <a:gd name="connsiteY269" fmla="*/ 5450061 h 10394676"/>
              <a:gd name="connsiteX270" fmla="*/ 86723 w 10375356"/>
              <a:gd name="connsiteY270" fmla="*/ 4273524 h 10394676"/>
              <a:gd name="connsiteX271" fmla="*/ 106218 w 10375356"/>
              <a:gd name="connsiteY271" fmla="*/ 4371093 h 10394676"/>
              <a:gd name="connsiteX272" fmla="*/ 85418 w 10375356"/>
              <a:gd name="connsiteY272" fmla="*/ 4474296 h 10394676"/>
              <a:gd name="connsiteX273" fmla="*/ 47492 w 10375356"/>
              <a:gd name="connsiteY273" fmla="*/ 4530579 h 10394676"/>
              <a:gd name="connsiteX274" fmla="*/ 9745526 w 10375356"/>
              <a:gd name="connsiteY274" fmla="*/ 4208037 h 10394676"/>
              <a:gd name="connsiteX275" fmla="*/ 9582469 w 10375356"/>
              <a:gd name="connsiteY275" fmla="*/ 4371093 h 10394676"/>
              <a:gd name="connsiteX276" fmla="*/ 9745526 w 10375356"/>
              <a:gd name="connsiteY276" fmla="*/ 4534147 h 10394676"/>
              <a:gd name="connsiteX277" fmla="*/ 9908582 w 10375356"/>
              <a:gd name="connsiteY277" fmla="*/ 4371093 h 10394676"/>
              <a:gd name="connsiteX278" fmla="*/ 9745526 w 10375356"/>
              <a:gd name="connsiteY278" fmla="*/ 4208037 h 10394676"/>
              <a:gd name="connsiteX279" fmla="*/ 1498539 w 10375356"/>
              <a:gd name="connsiteY279" fmla="*/ 4208037 h 10394676"/>
              <a:gd name="connsiteX280" fmla="*/ 1335482 w 10375356"/>
              <a:gd name="connsiteY280" fmla="*/ 4371093 h 10394676"/>
              <a:gd name="connsiteX281" fmla="*/ 1498539 w 10375356"/>
              <a:gd name="connsiteY281" fmla="*/ 4534147 h 10394676"/>
              <a:gd name="connsiteX282" fmla="*/ 1661593 w 10375356"/>
              <a:gd name="connsiteY282" fmla="*/ 4371093 h 10394676"/>
              <a:gd name="connsiteX283" fmla="*/ 1498539 w 10375356"/>
              <a:gd name="connsiteY283" fmla="*/ 4208037 h 10394676"/>
              <a:gd name="connsiteX284" fmla="*/ 8870376 w 10375356"/>
              <a:gd name="connsiteY284" fmla="*/ 4115043 h 10394676"/>
              <a:gd name="connsiteX285" fmla="*/ 8972285 w 10375356"/>
              <a:gd name="connsiteY285" fmla="*/ 4115043 h 10394676"/>
              <a:gd name="connsiteX286" fmla="*/ 8972285 w 10375356"/>
              <a:gd name="connsiteY286" fmla="*/ 4625865 h 10394676"/>
              <a:gd name="connsiteX287" fmla="*/ 8870376 w 10375356"/>
              <a:gd name="connsiteY287" fmla="*/ 4625865 h 10394676"/>
              <a:gd name="connsiteX288" fmla="*/ 623387 w 10375356"/>
              <a:gd name="connsiteY288" fmla="*/ 4115043 h 10394676"/>
              <a:gd name="connsiteX289" fmla="*/ 725297 w 10375356"/>
              <a:gd name="connsiteY289" fmla="*/ 4115043 h 10394676"/>
              <a:gd name="connsiteX290" fmla="*/ 725297 w 10375356"/>
              <a:gd name="connsiteY290" fmla="*/ 4625865 h 10394676"/>
              <a:gd name="connsiteX291" fmla="*/ 623387 w 10375356"/>
              <a:gd name="connsiteY291" fmla="*/ 4625865 h 10394676"/>
              <a:gd name="connsiteX292" fmla="*/ 9744252 w 10375356"/>
              <a:gd name="connsiteY292" fmla="*/ 4106125 h 10394676"/>
              <a:gd name="connsiteX293" fmla="*/ 10009217 w 10375356"/>
              <a:gd name="connsiteY293" fmla="*/ 4371093 h 10394676"/>
              <a:gd name="connsiteX294" fmla="*/ 9744252 w 10375356"/>
              <a:gd name="connsiteY294" fmla="*/ 4636057 h 10394676"/>
              <a:gd name="connsiteX295" fmla="*/ 9479286 w 10375356"/>
              <a:gd name="connsiteY295" fmla="*/ 4371093 h 10394676"/>
              <a:gd name="connsiteX296" fmla="*/ 9744252 w 10375356"/>
              <a:gd name="connsiteY296" fmla="*/ 4106125 h 10394676"/>
              <a:gd name="connsiteX297" fmla="*/ 1499812 w 10375356"/>
              <a:gd name="connsiteY297" fmla="*/ 4106125 h 10394676"/>
              <a:gd name="connsiteX298" fmla="*/ 1764778 w 10375356"/>
              <a:gd name="connsiteY298" fmla="*/ 4371093 h 10394676"/>
              <a:gd name="connsiteX299" fmla="*/ 1499812 w 10375356"/>
              <a:gd name="connsiteY299" fmla="*/ 4636057 h 10394676"/>
              <a:gd name="connsiteX300" fmla="*/ 1234846 w 10375356"/>
              <a:gd name="connsiteY300" fmla="*/ 4371093 h 10394676"/>
              <a:gd name="connsiteX301" fmla="*/ 1499812 w 10375356"/>
              <a:gd name="connsiteY301" fmla="*/ 4106125 h 10394676"/>
              <a:gd name="connsiteX302" fmla="*/ 9489477 w 10375356"/>
              <a:gd name="connsiteY302" fmla="*/ 3495941 h 10394676"/>
              <a:gd name="connsiteX303" fmla="*/ 10000300 w 10375356"/>
              <a:gd name="connsiteY303" fmla="*/ 3495941 h 10394676"/>
              <a:gd name="connsiteX304" fmla="*/ 10000300 w 10375356"/>
              <a:gd name="connsiteY304" fmla="*/ 3597851 h 10394676"/>
              <a:gd name="connsiteX305" fmla="*/ 9489477 w 10375356"/>
              <a:gd name="connsiteY305" fmla="*/ 3597851 h 10394676"/>
              <a:gd name="connsiteX306" fmla="*/ 2066685 w 10375356"/>
              <a:gd name="connsiteY306" fmla="*/ 3495941 h 10394676"/>
              <a:gd name="connsiteX307" fmla="*/ 2154931 w 10375356"/>
              <a:gd name="connsiteY307" fmla="*/ 3495941 h 10394676"/>
              <a:gd name="connsiteX308" fmla="*/ 2133958 w 10375356"/>
              <a:gd name="connsiteY308" fmla="*/ 3530464 h 10394676"/>
              <a:gd name="connsiteX309" fmla="*/ 2101496 w 10375356"/>
              <a:gd name="connsiteY309" fmla="*/ 3597851 h 10394676"/>
              <a:gd name="connsiteX310" fmla="*/ 2066685 w 10375356"/>
              <a:gd name="connsiteY310" fmla="*/ 3597851 h 10394676"/>
              <a:gd name="connsiteX311" fmla="*/ 674343 w 10375356"/>
              <a:gd name="connsiteY311" fmla="*/ 3383841 h 10394676"/>
              <a:gd name="connsiteX312" fmla="*/ 511289 w 10375356"/>
              <a:gd name="connsiteY312" fmla="*/ 3546897 h 10394676"/>
              <a:gd name="connsiteX313" fmla="*/ 674343 w 10375356"/>
              <a:gd name="connsiteY313" fmla="*/ 3709953 h 10394676"/>
              <a:gd name="connsiteX314" fmla="*/ 837399 w 10375356"/>
              <a:gd name="connsiteY314" fmla="*/ 3546897 h 10394676"/>
              <a:gd name="connsiteX315" fmla="*/ 674343 w 10375356"/>
              <a:gd name="connsiteY315" fmla="*/ 3383841 h 10394676"/>
              <a:gd name="connsiteX316" fmla="*/ 8870376 w 10375356"/>
              <a:gd name="connsiteY316" fmla="*/ 3292121 h 10394676"/>
              <a:gd name="connsiteX317" fmla="*/ 8972285 w 10375356"/>
              <a:gd name="connsiteY317" fmla="*/ 3292121 h 10394676"/>
              <a:gd name="connsiteX318" fmla="*/ 8972285 w 10375356"/>
              <a:gd name="connsiteY318" fmla="*/ 3802945 h 10394676"/>
              <a:gd name="connsiteX319" fmla="*/ 8870376 w 10375356"/>
              <a:gd name="connsiteY319" fmla="*/ 3802945 h 10394676"/>
              <a:gd name="connsiteX320" fmla="*/ 8142327 w 10375356"/>
              <a:gd name="connsiteY320" fmla="*/ 3292121 h 10394676"/>
              <a:gd name="connsiteX321" fmla="*/ 8148089 w 10375356"/>
              <a:gd name="connsiteY321" fmla="*/ 3292121 h 10394676"/>
              <a:gd name="connsiteX322" fmla="*/ 8148089 w 10375356"/>
              <a:gd name="connsiteY322" fmla="*/ 3301606 h 10394676"/>
              <a:gd name="connsiteX323" fmla="*/ 1447583 w 10375356"/>
              <a:gd name="connsiteY323" fmla="*/ 3292121 h 10394676"/>
              <a:gd name="connsiteX324" fmla="*/ 1549493 w 10375356"/>
              <a:gd name="connsiteY324" fmla="*/ 3292121 h 10394676"/>
              <a:gd name="connsiteX325" fmla="*/ 1549493 w 10375356"/>
              <a:gd name="connsiteY325" fmla="*/ 3802945 h 10394676"/>
              <a:gd name="connsiteX326" fmla="*/ 1447583 w 10375356"/>
              <a:gd name="connsiteY326" fmla="*/ 3802945 h 10394676"/>
              <a:gd name="connsiteX327" fmla="*/ 675617 w 10375356"/>
              <a:gd name="connsiteY327" fmla="*/ 3281931 h 10394676"/>
              <a:gd name="connsiteX328" fmla="*/ 940583 w 10375356"/>
              <a:gd name="connsiteY328" fmla="*/ 3546897 h 10394676"/>
              <a:gd name="connsiteX329" fmla="*/ 675617 w 10375356"/>
              <a:gd name="connsiteY329" fmla="*/ 3811861 h 10394676"/>
              <a:gd name="connsiteX330" fmla="*/ 410652 w 10375356"/>
              <a:gd name="connsiteY330" fmla="*/ 3546897 h 10394676"/>
              <a:gd name="connsiteX331" fmla="*/ 675617 w 10375356"/>
              <a:gd name="connsiteY331" fmla="*/ 3281931 h 10394676"/>
              <a:gd name="connsiteX332" fmla="*/ 1242482 w 10375356"/>
              <a:gd name="connsiteY332" fmla="*/ 2671745 h 10394676"/>
              <a:gd name="connsiteX333" fmla="*/ 1753305 w 10375356"/>
              <a:gd name="connsiteY333" fmla="*/ 2671745 h 10394676"/>
              <a:gd name="connsiteX334" fmla="*/ 1753305 w 10375356"/>
              <a:gd name="connsiteY334" fmla="*/ 2773657 h 10394676"/>
              <a:gd name="connsiteX335" fmla="*/ 1242482 w 10375356"/>
              <a:gd name="connsiteY335" fmla="*/ 2773657 h 10394676"/>
              <a:gd name="connsiteX336" fmla="*/ 8921331 w 10375356"/>
              <a:gd name="connsiteY336" fmla="*/ 2560919 h 10394676"/>
              <a:gd name="connsiteX337" fmla="*/ 8758275 w 10375356"/>
              <a:gd name="connsiteY337" fmla="*/ 2723975 h 10394676"/>
              <a:gd name="connsiteX338" fmla="*/ 8921331 w 10375356"/>
              <a:gd name="connsiteY338" fmla="*/ 2887029 h 10394676"/>
              <a:gd name="connsiteX339" fmla="*/ 9084386 w 10375356"/>
              <a:gd name="connsiteY339" fmla="*/ 2723975 h 10394676"/>
              <a:gd name="connsiteX340" fmla="*/ 8921331 w 10375356"/>
              <a:gd name="connsiteY340" fmla="*/ 2560919 h 10394676"/>
              <a:gd name="connsiteX341" fmla="*/ 2322726 w 10375356"/>
              <a:gd name="connsiteY341" fmla="*/ 2560919 h 10394676"/>
              <a:gd name="connsiteX342" fmla="*/ 2159671 w 10375356"/>
              <a:gd name="connsiteY342" fmla="*/ 2723975 h 10394676"/>
              <a:gd name="connsiteX343" fmla="*/ 2322726 w 10375356"/>
              <a:gd name="connsiteY343" fmla="*/ 2887029 h 10394676"/>
              <a:gd name="connsiteX344" fmla="*/ 2485782 w 10375356"/>
              <a:gd name="connsiteY344" fmla="*/ 2723975 h 10394676"/>
              <a:gd name="connsiteX345" fmla="*/ 2322726 w 10375356"/>
              <a:gd name="connsiteY345" fmla="*/ 2560919 h 10394676"/>
              <a:gd name="connsiteX346" fmla="*/ 9694571 w 10375356"/>
              <a:gd name="connsiteY346" fmla="*/ 2553886 h 10394676"/>
              <a:gd name="connsiteX347" fmla="*/ 9792198 w 10375356"/>
              <a:gd name="connsiteY347" fmla="*/ 2714584 h 10394676"/>
              <a:gd name="connsiteX348" fmla="*/ 9796481 w 10375356"/>
              <a:gd name="connsiteY348" fmla="*/ 2723476 h 10394676"/>
              <a:gd name="connsiteX349" fmla="*/ 9796481 w 10375356"/>
              <a:gd name="connsiteY349" fmla="*/ 2978749 h 10394676"/>
              <a:gd name="connsiteX350" fmla="*/ 9694571 w 10375356"/>
              <a:gd name="connsiteY350" fmla="*/ 2978749 h 10394676"/>
              <a:gd name="connsiteX351" fmla="*/ 772671 w 10375356"/>
              <a:gd name="connsiteY351" fmla="*/ 2477905 h 10394676"/>
              <a:gd name="connsiteX352" fmla="*/ 778813 w 10375356"/>
              <a:gd name="connsiteY352" fmla="*/ 2479809 h 10394676"/>
              <a:gd name="connsiteX353" fmla="*/ 940575 w 10375356"/>
              <a:gd name="connsiteY353" fmla="*/ 2723975 h 10394676"/>
              <a:gd name="connsiteX354" fmla="*/ 675608 w 10375356"/>
              <a:gd name="connsiteY354" fmla="*/ 2988941 h 10394676"/>
              <a:gd name="connsiteX355" fmla="*/ 527394 w 10375356"/>
              <a:gd name="connsiteY355" fmla="*/ 2942835 h 10394676"/>
              <a:gd name="connsiteX356" fmla="*/ 521341 w 10375356"/>
              <a:gd name="connsiteY356" fmla="*/ 2937832 h 10394676"/>
              <a:gd name="connsiteX357" fmla="*/ 566336 w 10375356"/>
              <a:gd name="connsiteY357" fmla="*/ 2844427 h 10394676"/>
              <a:gd name="connsiteX358" fmla="*/ 610701 w 10375356"/>
              <a:gd name="connsiteY358" fmla="*/ 2874271 h 10394676"/>
              <a:gd name="connsiteX359" fmla="*/ 674334 w 10375356"/>
              <a:gd name="connsiteY359" fmla="*/ 2887029 h 10394676"/>
              <a:gd name="connsiteX360" fmla="*/ 837390 w 10375356"/>
              <a:gd name="connsiteY360" fmla="*/ 2723975 h 10394676"/>
              <a:gd name="connsiteX361" fmla="*/ 737968 w 10375356"/>
              <a:gd name="connsiteY361" fmla="*/ 2573678 h 10394676"/>
              <a:gd name="connsiteX362" fmla="*/ 717037 w 10375356"/>
              <a:gd name="connsiteY362" fmla="*/ 2569481 h 10394676"/>
              <a:gd name="connsiteX363" fmla="*/ 8046180 w 10375356"/>
              <a:gd name="connsiteY363" fmla="*/ 2467925 h 10394676"/>
              <a:gd name="connsiteX364" fmla="*/ 8148089 w 10375356"/>
              <a:gd name="connsiteY364" fmla="*/ 2467925 h 10394676"/>
              <a:gd name="connsiteX365" fmla="*/ 8148089 w 10375356"/>
              <a:gd name="connsiteY365" fmla="*/ 2978749 h 10394676"/>
              <a:gd name="connsiteX366" fmla="*/ 8046180 w 10375356"/>
              <a:gd name="connsiteY366" fmla="*/ 2978749 h 10394676"/>
              <a:gd name="connsiteX367" fmla="*/ 8921331 w 10375356"/>
              <a:gd name="connsiteY367" fmla="*/ 2459009 h 10394676"/>
              <a:gd name="connsiteX368" fmla="*/ 9186296 w 10375356"/>
              <a:gd name="connsiteY368" fmla="*/ 2723975 h 10394676"/>
              <a:gd name="connsiteX369" fmla="*/ 8921331 w 10375356"/>
              <a:gd name="connsiteY369" fmla="*/ 2988941 h 10394676"/>
              <a:gd name="connsiteX370" fmla="*/ 8656365 w 10375356"/>
              <a:gd name="connsiteY370" fmla="*/ 2723975 h 10394676"/>
              <a:gd name="connsiteX371" fmla="*/ 8921331 w 10375356"/>
              <a:gd name="connsiteY371" fmla="*/ 2459009 h 10394676"/>
              <a:gd name="connsiteX372" fmla="*/ 2322726 w 10375356"/>
              <a:gd name="connsiteY372" fmla="*/ 2459009 h 10394676"/>
              <a:gd name="connsiteX373" fmla="*/ 2587692 w 10375356"/>
              <a:gd name="connsiteY373" fmla="*/ 2723975 h 10394676"/>
              <a:gd name="connsiteX374" fmla="*/ 2322726 w 10375356"/>
              <a:gd name="connsiteY374" fmla="*/ 2988941 h 10394676"/>
              <a:gd name="connsiteX375" fmla="*/ 2057761 w 10375356"/>
              <a:gd name="connsiteY375" fmla="*/ 2723975 h 10394676"/>
              <a:gd name="connsiteX376" fmla="*/ 2322726 w 10375356"/>
              <a:gd name="connsiteY376" fmla="*/ 2459009 h 10394676"/>
              <a:gd name="connsiteX377" fmla="*/ 7842360 w 10375356"/>
              <a:gd name="connsiteY377" fmla="*/ 1848825 h 10394676"/>
              <a:gd name="connsiteX378" fmla="*/ 8353182 w 10375356"/>
              <a:gd name="connsiteY378" fmla="*/ 1848825 h 10394676"/>
              <a:gd name="connsiteX379" fmla="*/ 8353182 w 10375356"/>
              <a:gd name="connsiteY379" fmla="*/ 1950733 h 10394676"/>
              <a:gd name="connsiteX380" fmla="*/ 7842360 w 10375356"/>
              <a:gd name="connsiteY380" fmla="*/ 1950733 h 10394676"/>
              <a:gd name="connsiteX381" fmla="*/ 6223404 w 10375356"/>
              <a:gd name="connsiteY381" fmla="*/ 1848825 h 10394676"/>
              <a:gd name="connsiteX382" fmla="*/ 6704792 w 10375356"/>
              <a:gd name="connsiteY382" fmla="*/ 1848825 h 10394676"/>
              <a:gd name="connsiteX383" fmla="*/ 6704792 w 10375356"/>
              <a:gd name="connsiteY383" fmla="*/ 1950733 h 10394676"/>
              <a:gd name="connsiteX384" fmla="*/ 6512646 w 10375356"/>
              <a:gd name="connsiteY384" fmla="*/ 1950733 h 10394676"/>
              <a:gd name="connsiteX385" fmla="*/ 6413573 w 10375356"/>
              <a:gd name="connsiteY385" fmla="*/ 1911670 h 10394676"/>
              <a:gd name="connsiteX386" fmla="*/ 6251001 w 10375356"/>
              <a:gd name="connsiteY386" fmla="*/ 1856662 h 10394676"/>
              <a:gd name="connsiteX387" fmla="*/ 2890884 w 10375356"/>
              <a:gd name="connsiteY387" fmla="*/ 1848825 h 10394676"/>
              <a:gd name="connsiteX388" fmla="*/ 3401707 w 10375356"/>
              <a:gd name="connsiteY388" fmla="*/ 1848825 h 10394676"/>
              <a:gd name="connsiteX389" fmla="*/ 3401707 w 10375356"/>
              <a:gd name="connsiteY389" fmla="*/ 1950733 h 10394676"/>
              <a:gd name="connsiteX390" fmla="*/ 2890884 w 10375356"/>
              <a:gd name="connsiteY390" fmla="*/ 1950733 h 10394676"/>
              <a:gd name="connsiteX391" fmla="*/ 1242493 w 10375356"/>
              <a:gd name="connsiteY391" fmla="*/ 1848825 h 10394676"/>
              <a:gd name="connsiteX392" fmla="*/ 1753316 w 10375356"/>
              <a:gd name="connsiteY392" fmla="*/ 1848825 h 10394676"/>
              <a:gd name="connsiteX393" fmla="*/ 1753316 w 10375356"/>
              <a:gd name="connsiteY393" fmla="*/ 1950733 h 10394676"/>
              <a:gd name="connsiteX394" fmla="*/ 1242493 w 10375356"/>
              <a:gd name="connsiteY394" fmla="*/ 1950733 h 10394676"/>
              <a:gd name="connsiteX395" fmla="*/ 8921331 w 10375356"/>
              <a:gd name="connsiteY395" fmla="*/ 1736725 h 10394676"/>
              <a:gd name="connsiteX396" fmla="*/ 8758275 w 10375356"/>
              <a:gd name="connsiteY396" fmla="*/ 1899781 h 10394676"/>
              <a:gd name="connsiteX397" fmla="*/ 8921331 w 10375356"/>
              <a:gd name="connsiteY397" fmla="*/ 2062835 h 10394676"/>
              <a:gd name="connsiteX398" fmla="*/ 9084386 w 10375356"/>
              <a:gd name="connsiteY398" fmla="*/ 1899781 h 10394676"/>
              <a:gd name="connsiteX399" fmla="*/ 8921331 w 10375356"/>
              <a:gd name="connsiteY399" fmla="*/ 1736725 h 10394676"/>
              <a:gd name="connsiteX400" fmla="*/ 7223258 w 10375356"/>
              <a:gd name="connsiteY400" fmla="*/ 1643731 h 10394676"/>
              <a:gd name="connsiteX401" fmla="*/ 7325168 w 10375356"/>
              <a:gd name="connsiteY401" fmla="*/ 1643731 h 10394676"/>
              <a:gd name="connsiteX402" fmla="*/ 7325168 w 10375356"/>
              <a:gd name="connsiteY402" fmla="*/ 2154553 h 10394676"/>
              <a:gd name="connsiteX403" fmla="*/ 7223258 w 10375356"/>
              <a:gd name="connsiteY403" fmla="*/ 2154553 h 10394676"/>
              <a:gd name="connsiteX404" fmla="*/ 2271782 w 10375356"/>
              <a:gd name="connsiteY404" fmla="*/ 1643731 h 10394676"/>
              <a:gd name="connsiteX405" fmla="*/ 2373691 w 10375356"/>
              <a:gd name="connsiteY405" fmla="*/ 1643731 h 10394676"/>
              <a:gd name="connsiteX406" fmla="*/ 2373691 w 10375356"/>
              <a:gd name="connsiteY406" fmla="*/ 2154553 h 10394676"/>
              <a:gd name="connsiteX407" fmla="*/ 2271782 w 10375356"/>
              <a:gd name="connsiteY407" fmla="*/ 2154553 h 10394676"/>
              <a:gd name="connsiteX408" fmla="*/ 8921331 w 10375356"/>
              <a:gd name="connsiteY408" fmla="*/ 1634813 h 10394676"/>
              <a:gd name="connsiteX409" fmla="*/ 9024534 w 10375356"/>
              <a:gd name="connsiteY409" fmla="*/ 1655614 h 10394676"/>
              <a:gd name="connsiteX410" fmla="*/ 9036119 w 10375356"/>
              <a:gd name="connsiteY410" fmla="*/ 1661896 h 10394676"/>
              <a:gd name="connsiteX411" fmla="*/ 9067478 w 10375356"/>
              <a:gd name="connsiteY411" fmla="*/ 1694788 h 10394676"/>
              <a:gd name="connsiteX412" fmla="*/ 9168482 w 10375356"/>
              <a:gd name="connsiteY412" fmla="*/ 1811390 h 10394676"/>
              <a:gd name="connsiteX413" fmla="*/ 9186296 w 10375356"/>
              <a:gd name="connsiteY413" fmla="*/ 1899781 h 10394676"/>
              <a:gd name="connsiteX414" fmla="*/ 8921331 w 10375356"/>
              <a:gd name="connsiteY414" fmla="*/ 2164745 h 10394676"/>
              <a:gd name="connsiteX415" fmla="*/ 8656365 w 10375356"/>
              <a:gd name="connsiteY415" fmla="*/ 1899781 h 10394676"/>
              <a:gd name="connsiteX416" fmla="*/ 8921331 w 10375356"/>
              <a:gd name="connsiteY416" fmla="*/ 1634813 h 10394676"/>
              <a:gd name="connsiteX417" fmla="*/ 3969851 w 10375356"/>
              <a:gd name="connsiteY417" fmla="*/ 1634813 h 10394676"/>
              <a:gd name="connsiteX418" fmla="*/ 4214017 w 10375356"/>
              <a:gd name="connsiteY418" fmla="*/ 1796577 h 10394676"/>
              <a:gd name="connsiteX419" fmla="*/ 4223093 w 10375356"/>
              <a:gd name="connsiteY419" fmla="*/ 1841608 h 10394676"/>
              <a:gd name="connsiteX420" fmla="*/ 4170081 w 10375356"/>
              <a:gd name="connsiteY420" fmla="*/ 1856662 h 10394676"/>
              <a:gd name="connsiteX421" fmla="*/ 4127174 w 10375356"/>
              <a:gd name="connsiteY421" fmla="*/ 1871180 h 10394676"/>
              <a:gd name="connsiteX422" fmla="*/ 4120150 w 10375356"/>
              <a:gd name="connsiteY422" fmla="*/ 1836147 h 10394676"/>
              <a:gd name="connsiteX423" fmla="*/ 3969851 w 10375356"/>
              <a:gd name="connsiteY423" fmla="*/ 1736725 h 10394676"/>
              <a:gd name="connsiteX424" fmla="*/ 3806796 w 10375356"/>
              <a:gd name="connsiteY424" fmla="*/ 1899781 h 10394676"/>
              <a:gd name="connsiteX425" fmla="*/ 3819555 w 10375356"/>
              <a:gd name="connsiteY425" fmla="*/ 1963414 h 10394676"/>
              <a:gd name="connsiteX426" fmla="*/ 3832208 w 10375356"/>
              <a:gd name="connsiteY426" fmla="*/ 1982224 h 10394676"/>
              <a:gd name="connsiteX427" fmla="*/ 3741230 w 10375356"/>
              <a:gd name="connsiteY427" fmla="*/ 2026051 h 10394676"/>
              <a:gd name="connsiteX428" fmla="*/ 3725686 w 10375356"/>
              <a:gd name="connsiteY428" fmla="*/ 2002984 h 10394676"/>
              <a:gd name="connsiteX429" fmla="*/ 3704886 w 10375356"/>
              <a:gd name="connsiteY429" fmla="*/ 1899781 h 10394676"/>
              <a:gd name="connsiteX430" fmla="*/ 3969851 w 10375356"/>
              <a:gd name="connsiteY430" fmla="*/ 1634813 h 10394676"/>
              <a:gd name="connsiteX431" fmla="*/ 7842360 w 10375356"/>
              <a:gd name="connsiteY431" fmla="*/ 1024629 h 10394676"/>
              <a:gd name="connsiteX432" fmla="*/ 8330359 w 10375356"/>
              <a:gd name="connsiteY432" fmla="*/ 1024629 h 10394676"/>
              <a:gd name="connsiteX433" fmla="*/ 8353182 w 10375356"/>
              <a:gd name="connsiteY433" fmla="*/ 1042565 h 10394676"/>
              <a:gd name="connsiteX434" fmla="*/ 8353182 w 10375356"/>
              <a:gd name="connsiteY434" fmla="*/ 1126539 h 10394676"/>
              <a:gd name="connsiteX435" fmla="*/ 7842360 w 10375356"/>
              <a:gd name="connsiteY435" fmla="*/ 1126539 h 10394676"/>
              <a:gd name="connsiteX436" fmla="*/ 5371048 w 10375356"/>
              <a:gd name="connsiteY436" fmla="*/ 1024629 h 10394676"/>
              <a:gd name="connsiteX437" fmla="*/ 5881870 w 10375356"/>
              <a:gd name="connsiteY437" fmla="*/ 1024629 h 10394676"/>
              <a:gd name="connsiteX438" fmla="*/ 5881870 w 10375356"/>
              <a:gd name="connsiteY438" fmla="*/ 1126539 h 10394676"/>
              <a:gd name="connsiteX439" fmla="*/ 5371048 w 10375356"/>
              <a:gd name="connsiteY439" fmla="*/ 1126539 h 10394676"/>
              <a:gd name="connsiteX440" fmla="*/ 4538001 w 10375356"/>
              <a:gd name="connsiteY440" fmla="*/ 1024629 h 10394676"/>
              <a:gd name="connsiteX441" fmla="*/ 5048825 w 10375356"/>
              <a:gd name="connsiteY441" fmla="*/ 1024629 h 10394676"/>
              <a:gd name="connsiteX442" fmla="*/ 5048825 w 10375356"/>
              <a:gd name="connsiteY442" fmla="*/ 1126539 h 10394676"/>
              <a:gd name="connsiteX443" fmla="*/ 4538001 w 10375356"/>
              <a:gd name="connsiteY443" fmla="*/ 1126539 h 10394676"/>
              <a:gd name="connsiteX444" fmla="*/ 2890886 w 10375356"/>
              <a:gd name="connsiteY444" fmla="*/ 1024629 h 10394676"/>
              <a:gd name="connsiteX445" fmla="*/ 3401709 w 10375356"/>
              <a:gd name="connsiteY445" fmla="*/ 1024629 h 10394676"/>
              <a:gd name="connsiteX446" fmla="*/ 3401709 w 10375356"/>
              <a:gd name="connsiteY446" fmla="*/ 1126539 h 10394676"/>
              <a:gd name="connsiteX447" fmla="*/ 2890886 w 10375356"/>
              <a:gd name="connsiteY447" fmla="*/ 1126539 h 10394676"/>
              <a:gd name="connsiteX448" fmla="*/ 6450017 w 10375356"/>
              <a:gd name="connsiteY448" fmla="*/ 912529 h 10394676"/>
              <a:gd name="connsiteX449" fmla="*/ 6286962 w 10375356"/>
              <a:gd name="connsiteY449" fmla="*/ 1075585 h 10394676"/>
              <a:gd name="connsiteX450" fmla="*/ 6450017 w 10375356"/>
              <a:gd name="connsiteY450" fmla="*/ 1238639 h 10394676"/>
              <a:gd name="connsiteX451" fmla="*/ 6613073 w 10375356"/>
              <a:gd name="connsiteY451" fmla="*/ 1075585 h 10394676"/>
              <a:gd name="connsiteX452" fmla="*/ 6450017 w 10375356"/>
              <a:gd name="connsiteY452" fmla="*/ 912529 h 10394676"/>
              <a:gd name="connsiteX453" fmla="*/ 2373692 w 10375356"/>
              <a:gd name="connsiteY453" fmla="*/ 828587 h 10394676"/>
              <a:gd name="connsiteX454" fmla="*/ 2373692 w 10375356"/>
              <a:gd name="connsiteY454" fmla="*/ 1331633 h 10394676"/>
              <a:gd name="connsiteX455" fmla="*/ 2271782 w 10375356"/>
              <a:gd name="connsiteY455" fmla="*/ 1331633 h 10394676"/>
              <a:gd name="connsiteX456" fmla="*/ 2271782 w 10375356"/>
              <a:gd name="connsiteY456" fmla="*/ 895706 h 10394676"/>
              <a:gd name="connsiteX457" fmla="*/ 2297278 w 10375356"/>
              <a:gd name="connsiteY457" fmla="*/ 877575 h 10394676"/>
              <a:gd name="connsiteX458" fmla="*/ 7223258 w 10375356"/>
              <a:gd name="connsiteY458" fmla="*/ 820809 h 10394676"/>
              <a:gd name="connsiteX459" fmla="*/ 7325168 w 10375356"/>
              <a:gd name="connsiteY459" fmla="*/ 820809 h 10394676"/>
              <a:gd name="connsiteX460" fmla="*/ 7325168 w 10375356"/>
              <a:gd name="connsiteY460" fmla="*/ 1331633 h 10394676"/>
              <a:gd name="connsiteX461" fmla="*/ 7223258 w 10375356"/>
              <a:gd name="connsiteY461" fmla="*/ 1331633 h 10394676"/>
              <a:gd name="connsiteX462" fmla="*/ 3918899 w 10375356"/>
              <a:gd name="connsiteY462" fmla="*/ 820809 h 10394676"/>
              <a:gd name="connsiteX463" fmla="*/ 4020808 w 10375356"/>
              <a:gd name="connsiteY463" fmla="*/ 820809 h 10394676"/>
              <a:gd name="connsiteX464" fmla="*/ 4020808 w 10375356"/>
              <a:gd name="connsiteY464" fmla="*/ 1331633 h 10394676"/>
              <a:gd name="connsiteX465" fmla="*/ 3918899 w 10375356"/>
              <a:gd name="connsiteY465" fmla="*/ 1331633 h 10394676"/>
              <a:gd name="connsiteX466" fmla="*/ 6451292 w 10375356"/>
              <a:gd name="connsiteY466" fmla="*/ 810617 h 10394676"/>
              <a:gd name="connsiteX467" fmla="*/ 6716257 w 10375356"/>
              <a:gd name="connsiteY467" fmla="*/ 1075585 h 10394676"/>
              <a:gd name="connsiteX468" fmla="*/ 6451292 w 10375356"/>
              <a:gd name="connsiteY468" fmla="*/ 1340549 h 10394676"/>
              <a:gd name="connsiteX469" fmla="*/ 6186326 w 10375356"/>
              <a:gd name="connsiteY469" fmla="*/ 1075585 h 10394676"/>
              <a:gd name="connsiteX470" fmla="*/ 6451292 w 10375356"/>
              <a:gd name="connsiteY470" fmla="*/ 810617 h 10394676"/>
              <a:gd name="connsiteX471" fmla="*/ 6399063 w 10375356"/>
              <a:gd name="connsiteY471" fmla="*/ 125503 h 10394676"/>
              <a:gd name="connsiteX472" fmla="*/ 6500973 w 10375356"/>
              <a:gd name="connsiteY472" fmla="*/ 149024 h 10394676"/>
              <a:gd name="connsiteX473" fmla="*/ 6500973 w 10375356"/>
              <a:gd name="connsiteY473" fmla="*/ 508711 h 10394676"/>
              <a:gd name="connsiteX474" fmla="*/ 6399063 w 10375356"/>
              <a:gd name="connsiteY474" fmla="*/ 508711 h 10394676"/>
              <a:gd name="connsiteX475" fmla="*/ 4743094 w 10375356"/>
              <a:gd name="connsiteY475" fmla="*/ 101073 h 10394676"/>
              <a:gd name="connsiteX476" fmla="*/ 4845004 w 10375356"/>
              <a:gd name="connsiteY476" fmla="*/ 101073 h 10394676"/>
              <a:gd name="connsiteX477" fmla="*/ 4845004 w 10375356"/>
              <a:gd name="connsiteY477" fmla="*/ 508711 h 10394676"/>
              <a:gd name="connsiteX478" fmla="*/ 4743094 w 10375356"/>
              <a:gd name="connsiteY478" fmla="*/ 508711 h 10394676"/>
              <a:gd name="connsiteX479" fmla="*/ 4174642 w 10375356"/>
              <a:gd name="connsiteY479" fmla="*/ 91020 h 10394676"/>
              <a:gd name="connsiteX480" fmla="*/ 4214021 w 10375356"/>
              <a:gd name="connsiteY480" fmla="*/ 149458 h 10394676"/>
              <a:gd name="connsiteX481" fmla="*/ 4234820 w 10375356"/>
              <a:gd name="connsiteY481" fmla="*/ 252661 h 10394676"/>
              <a:gd name="connsiteX482" fmla="*/ 3969854 w 10375356"/>
              <a:gd name="connsiteY482" fmla="*/ 517629 h 10394676"/>
              <a:gd name="connsiteX483" fmla="*/ 3704889 w 10375356"/>
              <a:gd name="connsiteY483" fmla="*/ 252661 h 10394676"/>
              <a:gd name="connsiteX484" fmla="*/ 3714113 w 10375356"/>
              <a:gd name="connsiteY484" fmla="*/ 206895 h 10394676"/>
              <a:gd name="connsiteX485" fmla="*/ 3829928 w 10375356"/>
              <a:gd name="connsiteY485" fmla="*/ 174007 h 10394676"/>
              <a:gd name="connsiteX486" fmla="*/ 3819737 w 10375356"/>
              <a:gd name="connsiteY486" fmla="*/ 189028 h 10394676"/>
              <a:gd name="connsiteX487" fmla="*/ 3806799 w 10375356"/>
              <a:gd name="connsiteY487" fmla="*/ 252661 h 10394676"/>
              <a:gd name="connsiteX488" fmla="*/ 3969854 w 10375356"/>
              <a:gd name="connsiteY488" fmla="*/ 415717 h 10394676"/>
              <a:gd name="connsiteX489" fmla="*/ 4132911 w 10375356"/>
              <a:gd name="connsiteY489" fmla="*/ 252661 h 10394676"/>
              <a:gd name="connsiteX490" fmla="*/ 4085300 w 10375356"/>
              <a:gd name="connsiteY490" fmla="*/ 137218 h 10394676"/>
              <a:gd name="connsiteX491" fmla="*/ 4056168 w 10375356"/>
              <a:gd name="connsiteY491" fmla="*/ 117622 h 10394676"/>
              <a:gd name="connsiteX492" fmla="*/ 4160436 w 10375356"/>
              <a:gd name="connsiteY492" fmla="*/ 93557 h 10394676"/>
              <a:gd name="connsiteX493" fmla="*/ 5625822 w 10375356"/>
              <a:gd name="connsiteY493" fmla="*/ 89607 h 10394676"/>
              <a:gd name="connsiteX494" fmla="*/ 5462766 w 10375356"/>
              <a:gd name="connsiteY494" fmla="*/ 252661 h 10394676"/>
              <a:gd name="connsiteX495" fmla="*/ 5625822 w 10375356"/>
              <a:gd name="connsiteY495" fmla="*/ 415717 h 10394676"/>
              <a:gd name="connsiteX496" fmla="*/ 5788878 w 10375356"/>
              <a:gd name="connsiteY496" fmla="*/ 252661 h 10394676"/>
              <a:gd name="connsiteX497" fmla="*/ 5625822 w 10375356"/>
              <a:gd name="connsiteY497" fmla="*/ 89607 h 10394676"/>
              <a:gd name="connsiteX498" fmla="*/ 5551305 w 10375356"/>
              <a:gd name="connsiteY498" fmla="*/ 0 h 10394676"/>
              <a:gd name="connsiteX499" fmla="*/ 5741268 w 10375356"/>
              <a:gd name="connsiteY499" fmla="*/ 14445 h 10394676"/>
              <a:gd name="connsiteX500" fmla="*/ 5775311 w 10375356"/>
              <a:gd name="connsiteY500" fmla="*/ 32907 h 10394676"/>
              <a:gd name="connsiteX501" fmla="*/ 5892062 w 10375356"/>
              <a:gd name="connsiteY501" fmla="*/ 252661 h 10394676"/>
              <a:gd name="connsiteX502" fmla="*/ 5627096 w 10375356"/>
              <a:gd name="connsiteY502" fmla="*/ 517629 h 10394676"/>
              <a:gd name="connsiteX503" fmla="*/ 5362131 w 10375356"/>
              <a:gd name="connsiteY503" fmla="*/ 252661 h 10394676"/>
              <a:gd name="connsiteX504" fmla="*/ 5523893 w 10375356"/>
              <a:gd name="connsiteY504" fmla="*/ 8497 h 1039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</a:cxnLst>
            <a:rect l="l" t="t" r="r" b="b"/>
            <a:pathLst>
              <a:path w="10375356" h="10394676">
                <a:moveTo>
                  <a:pt x="6202887" y="10086957"/>
                </a:moveTo>
                <a:lnTo>
                  <a:pt x="6713710" y="10086957"/>
                </a:lnTo>
                <a:lnTo>
                  <a:pt x="6713710" y="10187665"/>
                </a:lnTo>
                <a:lnTo>
                  <a:pt x="6709472" y="10188869"/>
                </a:lnTo>
                <a:lnTo>
                  <a:pt x="6202887" y="10188869"/>
                </a:lnTo>
                <a:close/>
                <a:moveTo>
                  <a:pt x="5634740" y="9974857"/>
                </a:moveTo>
                <a:cubicBezTo>
                  <a:pt x="5544295" y="9974857"/>
                  <a:pt x="5471684" y="10047469"/>
                  <a:pt x="5471684" y="10137913"/>
                </a:cubicBezTo>
                <a:cubicBezTo>
                  <a:pt x="5471684" y="10228357"/>
                  <a:pt x="5544295" y="10300969"/>
                  <a:pt x="5634740" y="10300969"/>
                </a:cubicBezTo>
                <a:cubicBezTo>
                  <a:pt x="5725185" y="10299693"/>
                  <a:pt x="5797795" y="10227083"/>
                  <a:pt x="5797795" y="10137913"/>
                </a:cubicBezTo>
                <a:cubicBezTo>
                  <a:pt x="5797795" y="10047469"/>
                  <a:pt x="5725185" y="9974857"/>
                  <a:pt x="5634740" y="9974857"/>
                </a:cubicBezTo>
                <a:close/>
                <a:moveTo>
                  <a:pt x="7232175" y="9881865"/>
                </a:moveTo>
                <a:lnTo>
                  <a:pt x="7334085" y="9881865"/>
                </a:lnTo>
                <a:lnTo>
                  <a:pt x="7334085" y="9956193"/>
                </a:lnTo>
                <a:lnTo>
                  <a:pt x="7238719" y="9999307"/>
                </a:lnTo>
                <a:lnTo>
                  <a:pt x="7232175" y="10001887"/>
                </a:lnTo>
                <a:close/>
                <a:moveTo>
                  <a:pt x="4751991" y="9881865"/>
                </a:moveTo>
                <a:lnTo>
                  <a:pt x="4853901" y="9881865"/>
                </a:lnTo>
                <a:lnTo>
                  <a:pt x="4853901" y="10290777"/>
                </a:lnTo>
                <a:lnTo>
                  <a:pt x="4751991" y="10290777"/>
                </a:lnTo>
                <a:close/>
                <a:moveTo>
                  <a:pt x="5636013" y="9872947"/>
                </a:moveTo>
                <a:cubicBezTo>
                  <a:pt x="5782509" y="9872947"/>
                  <a:pt x="5900978" y="9991417"/>
                  <a:pt x="5900978" y="10137913"/>
                </a:cubicBezTo>
                <a:cubicBezTo>
                  <a:pt x="5900978" y="10247785"/>
                  <a:pt x="5834339" y="10341891"/>
                  <a:pt x="5739217" y="10382077"/>
                </a:cubicBezTo>
                <a:lnTo>
                  <a:pt x="5738756" y="10382220"/>
                </a:lnTo>
                <a:lnTo>
                  <a:pt x="5574951" y="10394676"/>
                </a:lnTo>
                <a:lnTo>
                  <a:pt x="5532810" y="10381361"/>
                </a:lnTo>
                <a:cubicBezTo>
                  <a:pt x="5437688" y="10340697"/>
                  <a:pt x="5371048" y="10246828"/>
                  <a:pt x="5371048" y="10137913"/>
                </a:cubicBezTo>
                <a:cubicBezTo>
                  <a:pt x="5371048" y="9991417"/>
                  <a:pt x="5489518" y="9872947"/>
                  <a:pt x="5636013" y="9872947"/>
                </a:cubicBezTo>
                <a:close/>
                <a:moveTo>
                  <a:pt x="3978752" y="9872947"/>
                </a:moveTo>
                <a:cubicBezTo>
                  <a:pt x="4125249" y="9872947"/>
                  <a:pt x="4243718" y="9991417"/>
                  <a:pt x="4243718" y="10137913"/>
                </a:cubicBezTo>
                <a:cubicBezTo>
                  <a:pt x="4243718" y="10174537"/>
                  <a:pt x="4236314" y="10209409"/>
                  <a:pt x="4222918" y="10241117"/>
                </a:cubicBezTo>
                <a:lnTo>
                  <a:pt x="4179036" y="10306239"/>
                </a:lnTo>
                <a:lnTo>
                  <a:pt x="4160436" y="10302917"/>
                </a:lnTo>
                <a:lnTo>
                  <a:pt x="4056265" y="10278875"/>
                </a:lnTo>
                <a:lnTo>
                  <a:pt x="4094199" y="10253357"/>
                </a:lnTo>
                <a:cubicBezTo>
                  <a:pt x="4123657" y="10223899"/>
                  <a:pt x="4141809" y="10183135"/>
                  <a:pt x="4141809" y="10137913"/>
                </a:cubicBezTo>
                <a:cubicBezTo>
                  <a:pt x="4141809" y="10047469"/>
                  <a:pt x="4069199" y="9974857"/>
                  <a:pt x="3978752" y="9974857"/>
                </a:cubicBezTo>
                <a:cubicBezTo>
                  <a:pt x="3889581" y="9974857"/>
                  <a:pt x="3815698" y="10047469"/>
                  <a:pt x="3815698" y="10137913"/>
                </a:cubicBezTo>
                <a:cubicBezTo>
                  <a:pt x="3815698" y="10160524"/>
                  <a:pt x="3820237" y="10182021"/>
                  <a:pt x="3828457" y="10201547"/>
                </a:cubicBezTo>
                <a:lnTo>
                  <a:pt x="3845505" y="10226891"/>
                </a:lnTo>
                <a:lnTo>
                  <a:pt x="3724813" y="10192618"/>
                </a:lnTo>
                <a:lnTo>
                  <a:pt x="3713787" y="10137913"/>
                </a:lnTo>
                <a:cubicBezTo>
                  <a:pt x="3713787" y="9991417"/>
                  <a:pt x="3832257" y="9872947"/>
                  <a:pt x="3978752" y="9872947"/>
                </a:cubicBezTo>
                <a:close/>
                <a:moveTo>
                  <a:pt x="3155832" y="9872947"/>
                </a:moveTo>
                <a:cubicBezTo>
                  <a:pt x="3265704" y="9872947"/>
                  <a:pt x="3359812" y="9939586"/>
                  <a:pt x="3399999" y="10034709"/>
                </a:cubicBezTo>
                <a:lnTo>
                  <a:pt x="3411035" y="10089469"/>
                </a:lnTo>
                <a:lnTo>
                  <a:pt x="3280434" y="10037975"/>
                </a:lnTo>
                <a:lnTo>
                  <a:pt x="3270003" y="10022469"/>
                </a:lnTo>
                <a:cubicBezTo>
                  <a:pt x="3240545" y="9993010"/>
                  <a:pt x="3199781" y="9974857"/>
                  <a:pt x="3154558" y="9974857"/>
                </a:cubicBezTo>
                <a:lnTo>
                  <a:pt x="3136355" y="9978507"/>
                </a:lnTo>
                <a:lnTo>
                  <a:pt x="3005935" y="9919545"/>
                </a:lnTo>
                <a:lnTo>
                  <a:pt x="3007618" y="9918157"/>
                </a:lnTo>
                <a:cubicBezTo>
                  <a:pt x="3049902" y="9889607"/>
                  <a:pt x="3100897" y="9872947"/>
                  <a:pt x="3155832" y="9872947"/>
                </a:cubicBezTo>
                <a:close/>
                <a:moveTo>
                  <a:pt x="7851277" y="9262761"/>
                </a:moveTo>
                <a:lnTo>
                  <a:pt x="8362099" y="9262761"/>
                </a:lnTo>
                <a:lnTo>
                  <a:pt x="8362099" y="9346902"/>
                </a:lnTo>
                <a:lnTo>
                  <a:pt x="8339488" y="9364671"/>
                </a:lnTo>
                <a:lnTo>
                  <a:pt x="7851277" y="9364671"/>
                </a:lnTo>
                <a:close/>
                <a:moveTo>
                  <a:pt x="5379965" y="9262761"/>
                </a:moveTo>
                <a:lnTo>
                  <a:pt x="5890787" y="9262761"/>
                </a:lnTo>
                <a:lnTo>
                  <a:pt x="5890787" y="9364671"/>
                </a:lnTo>
                <a:lnTo>
                  <a:pt x="5379965" y="9364671"/>
                </a:lnTo>
                <a:close/>
                <a:moveTo>
                  <a:pt x="4546902" y="9262761"/>
                </a:moveTo>
                <a:lnTo>
                  <a:pt x="5057725" y="9262761"/>
                </a:lnTo>
                <a:lnTo>
                  <a:pt x="5057725" y="9364671"/>
                </a:lnTo>
                <a:lnTo>
                  <a:pt x="4546902" y="9364671"/>
                </a:lnTo>
                <a:close/>
                <a:moveTo>
                  <a:pt x="2899787" y="9262761"/>
                </a:moveTo>
                <a:lnTo>
                  <a:pt x="3410609" y="9262761"/>
                </a:lnTo>
                <a:lnTo>
                  <a:pt x="3410609" y="9364671"/>
                </a:lnTo>
                <a:lnTo>
                  <a:pt x="2899787" y="9364671"/>
                </a:lnTo>
                <a:close/>
                <a:moveTo>
                  <a:pt x="6450017" y="9150661"/>
                </a:moveTo>
                <a:cubicBezTo>
                  <a:pt x="6359572" y="9150661"/>
                  <a:pt x="6286962" y="9223273"/>
                  <a:pt x="6286962" y="9313717"/>
                </a:cubicBezTo>
                <a:cubicBezTo>
                  <a:pt x="6286962" y="9404161"/>
                  <a:pt x="6359572" y="9476773"/>
                  <a:pt x="6450017" y="9476773"/>
                </a:cubicBezTo>
                <a:cubicBezTo>
                  <a:pt x="6540463" y="9476773"/>
                  <a:pt x="6613073" y="9404161"/>
                  <a:pt x="6613073" y="9313717"/>
                </a:cubicBezTo>
                <a:cubicBezTo>
                  <a:pt x="6613073" y="9223273"/>
                  <a:pt x="6540463" y="9150661"/>
                  <a:pt x="6450017" y="9150661"/>
                </a:cubicBezTo>
                <a:close/>
                <a:moveTo>
                  <a:pt x="3978754" y="9150661"/>
                </a:moveTo>
                <a:cubicBezTo>
                  <a:pt x="3889583" y="9150661"/>
                  <a:pt x="3815700" y="9223273"/>
                  <a:pt x="3815700" y="9313717"/>
                </a:cubicBezTo>
                <a:cubicBezTo>
                  <a:pt x="3815700" y="9404161"/>
                  <a:pt x="3888310" y="9476773"/>
                  <a:pt x="3978754" y="9476773"/>
                </a:cubicBezTo>
                <a:cubicBezTo>
                  <a:pt x="4069201" y="9476773"/>
                  <a:pt x="4141811" y="9404161"/>
                  <a:pt x="4141811" y="9313717"/>
                </a:cubicBezTo>
                <a:cubicBezTo>
                  <a:pt x="4141811" y="9223273"/>
                  <a:pt x="4069201" y="9150661"/>
                  <a:pt x="3978754" y="9150661"/>
                </a:cubicBezTo>
                <a:close/>
                <a:moveTo>
                  <a:pt x="7232175" y="9057669"/>
                </a:moveTo>
                <a:lnTo>
                  <a:pt x="7334085" y="9057669"/>
                </a:lnTo>
                <a:lnTo>
                  <a:pt x="7334085" y="9568493"/>
                </a:lnTo>
                <a:lnTo>
                  <a:pt x="7232175" y="9568493"/>
                </a:lnTo>
                <a:close/>
                <a:moveTo>
                  <a:pt x="2280685" y="9057669"/>
                </a:moveTo>
                <a:lnTo>
                  <a:pt x="2382595" y="9057669"/>
                </a:lnTo>
                <a:lnTo>
                  <a:pt x="2382595" y="9568493"/>
                </a:lnTo>
                <a:lnTo>
                  <a:pt x="2374638" y="9568493"/>
                </a:lnTo>
                <a:lnTo>
                  <a:pt x="2297278" y="9518899"/>
                </a:lnTo>
                <a:lnTo>
                  <a:pt x="2280685" y="9507099"/>
                </a:lnTo>
                <a:close/>
                <a:moveTo>
                  <a:pt x="6450017" y="9048751"/>
                </a:moveTo>
                <a:cubicBezTo>
                  <a:pt x="6596513" y="9048751"/>
                  <a:pt x="6714982" y="9167221"/>
                  <a:pt x="6714982" y="9313717"/>
                </a:cubicBezTo>
                <a:cubicBezTo>
                  <a:pt x="6714982" y="9460213"/>
                  <a:pt x="6596513" y="9578681"/>
                  <a:pt x="6450017" y="9578681"/>
                </a:cubicBezTo>
                <a:cubicBezTo>
                  <a:pt x="6303522" y="9578681"/>
                  <a:pt x="6185052" y="9460213"/>
                  <a:pt x="6185052" y="9313717"/>
                </a:cubicBezTo>
                <a:cubicBezTo>
                  <a:pt x="6185052" y="9167221"/>
                  <a:pt x="6303522" y="9048751"/>
                  <a:pt x="6450017" y="9048751"/>
                </a:cubicBezTo>
                <a:close/>
                <a:moveTo>
                  <a:pt x="3978754" y="9048751"/>
                </a:moveTo>
                <a:cubicBezTo>
                  <a:pt x="4125250" y="9048751"/>
                  <a:pt x="4243720" y="9167221"/>
                  <a:pt x="4243720" y="9313717"/>
                </a:cubicBezTo>
                <a:cubicBezTo>
                  <a:pt x="4243720" y="9460213"/>
                  <a:pt x="4125250" y="9578681"/>
                  <a:pt x="3978754" y="9578681"/>
                </a:cubicBezTo>
                <a:cubicBezTo>
                  <a:pt x="3832260" y="9578681"/>
                  <a:pt x="3713789" y="9460213"/>
                  <a:pt x="3713789" y="9313717"/>
                </a:cubicBezTo>
                <a:cubicBezTo>
                  <a:pt x="3713789" y="9167221"/>
                  <a:pt x="3832260" y="9048751"/>
                  <a:pt x="3978754" y="9048751"/>
                </a:cubicBezTo>
                <a:close/>
                <a:moveTo>
                  <a:pt x="5676776" y="8665264"/>
                </a:moveTo>
                <a:lnTo>
                  <a:pt x="5676776" y="8745569"/>
                </a:lnTo>
                <a:lnTo>
                  <a:pt x="5574867" y="8745569"/>
                </a:lnTo>
                <a:lnTo>
                  <a:pt x="5574867" y="8678214"/>
                </a:lnTo>
                <a:close/>
                <a:moveTo>
                  <a:pt x="3918880" y="8449859"/>
                </a:moveTo>
                <a:lnTo>
                  <a:pt x="4007509" y="8484804"/>
                </a:lnTo>
                <a:lnTo>
                  <a:pt x="4020789" y="8489298"/>
                </a:lnTo>
                <a:lnTo>
                  <a:pt x="4020789" y="8745569"/>
                </a:lnTo>
                <a:lnTo>
                  <a:pt x="3918880" y="8745569"/>
                </a:lnTo>
                <a:close/>
                <a:moveTo>
                  <a:pt x="7018165" y="8438567"/>
                </a:moveTo>
                <a:lnTo>
                  <a:pt x="7528988" y="8438567"/>
                </a:lnTo>
                <a:lnTo>
                  <a:pt x="7528988" y="8540477"/>
                </a:lnTo>
                <a:lnTo>
                  <a:pt x="7018165" y="8540477"/>
                </a:lnTo>
                <a:close/>
                <a:moveTo>
                  <a:pt x="6530840" y="8438567"/>
                </a:moveTo>
                <a:lnTo>
                  <a:pt x="6697148" y="8438567"/>
                </a:lnTo>
                <a:lnTo>
                  <a:pt x="6697148" y="8540477"/>
                </a:lnTo>
                <a:lnTo>
                  <a:pt x="6248661" y="8540477"/>
                </a:lnTo>
                <a:lnTo>
                  <a:pt x="6251001" y="8539813"/>
                </a:lnTo>
                <a:cubicBezTo>
                  <a:pt x="6305781" y="8522774"/>
                  <a:pt x="6359984" y="8504426"/>
                  <a:pt x="6413573" y="8484804"/>
                </a:cubicBezTo>
                <a:close/>
                <a:moveTo>
                  <a:pt x="2066673" y="8438567"/>
                </a:moveTo>
                <a:lnTo>
                  <a:pt x="2577496" y="8438567"/>
                </a:lnTo>
                <a:lnTo>
                  <a:pt x="2577496" y="8540477"/>
                </a:lnTo>
                <a:lnTo>
                  <a:pt x="2066673" y="8540477"/>
                </a:lnTo>
                <a:close/>
                <a:moveTo>
                  <a:pt x="1234837" y="8438567"/>
                </a:moveTo>
                <a:lnTo>
                  <a:pt x="1745660" y="8438567"/>
                </a:lnTo>
                <a:lnTo>
                  <a:pt x="1745660" y="8540477"/>
                </a:lnTo>
                <a:lnTo>
                  <a:pt x="1234837" y="8540477"/>
                </a:lnTo>
                <a:close/>
                <a:moveTo>
                  <a:pt x="8870376" y="8234747"/>
                </a:moveTo>
                <a:lnTo>
                  <a:pt x="8972285" y="8234747"/>
                </a:lnTo>
                <a:lnTo>
                  <a:pt x="8972285" y="8745569"/>
                </a:lnTo>
                <a:lnTo>
                  <a:pt x="8870376" y="8745569"/>
                </a:lnTo>
                <a:close/>
                <a:moveTo>
                  <a:pt x="8046180" y="8234747"/>
                </a:moveTo>
                <a:lnTo>
                  <a:pt x="8148089" y="8234747"/>
                </a:lnTo>
                <a:lnTo>
                  <a:pt x="8148089" y="8745569"/>
                </a:lnTo>
                <a:lnTo>
                  <a:pt x="8046180" y="8745569"/>
                </a:lnTo>
                <a:close/>
                <a:moveTo>
                  <a:pt x="3094685" y="8234747"/>
                </a:moveTo>
                <a:lnTo>
                  <a:pt x="3196595" y="8234747"/>
                </a:lnTo>
                <a:lnTo>
                  <a:pt x="3196595" y="8745569"/>
                </a:lnTo>
                <a:lnTo>
                  <a:pt x="3094685" y="8745569"/>
                </a:lnTo>
                <a:close/>
                <a:moveTo>
                  <a:pt x="9489477" y="7615645"/>
                </a:moveTo>
                <a:lnTo>
                  <a:pt x="9824110" y="7615645"/>
                </a:lnTo>
                <a:lnTo>
                  <a:pt x="9792198" y="7681890"/>
                </a:lnTo>
                <a:lnTo>
                  <a:pt x="9770531" y="7717555"/>
                </a:lnTo>
                <a:lnTo>
                  <a:pt x="9489477" y="7717555"/>
                </a:lnTo>
                <a:close/>
                <a:moveTo>
                  <a:pt x="8666557" y="7615645"/>
                </a:moveTo>
                <a:lnTo>
                  <a:pt x="9177379" y="7615645"/>
                </a:lnTo>
                <a:lnTo>
                  <a:pt x="9177379" y="7717555"/>
                </a:lnTo>
                <a:lnTo>
                  <a:pt x="8666557" y="7717555"/>
                </a:lnTo>
                <a:close/>
                <a:moveTo>
                  <a:pt x="2322721" y="7503545"/>
                </a:moveTo>
                <a:cubicBezTo>
                  <a:pt x="2232276" y="7503545"/>
                  <a:pt x="2159665" y="7576155"/>
                  <a:pt x="2159665" y="7666599"/>
                </a:cubicBezTo>
                <a:cubicBezTo>
                  <a:pt x="2159665" y="7757045"/>
                  <a:pt x="2232276" y="7829655"/>
                  <a:pt x="2322721" y="7829655"/>
                </a:cubicBezTo>
                <a:cubicBezTo>
                  <a:pt x="2411891" y="7828381"/>
                  <a:pt x="2485776" y="7755769"/>
                  <a:pt x="2485776" y="7666599"/>
                </a:cubicBezTo>
                <a:cubicBezTo>
                  <a:pt x="2485776" y="7576155"/>
                  <a:pt x="2413167" y="7503545"/>
                  <a:pt x="2322721" y="7503545"/>
                </a:cubicBezTo>
                <a:close/>
                <a:moveTo>
                  <a:pt x="8046180" y="7410553"/>
                </a:moveTo>
                <a:lnTo>
                  <a:pt x="8148089" y="7410553"/>
                </a:lnTo>
                <a:lnTo>
                  <a:pt x="8148089" y="7921375"/>
                </a:lnTo>
                <a:lnTo>
                  <a:pt x="8046180" y="7921375"/>
                </a:lnTo>
                <a:close/>
                <a:moveTo>
                  <a:pt x="1447573" y="7410553"/>
                </a:moveTo>
                <a:lnTo>
                  <a:pt x="1549483" y="7410553"/>
                </a:lnTo>
                <a:lnTo>
                  <a:pt x="1549483" y="7921375"/>
                </a:lnTo>
                <a:lnTo>
                  <a:pt x="1447573" y="7921375"/>
                </a:lnTo>
                <a:close/>
                <a:moveTo>
                  <a:pt x="2322721" y="7401633"/>
                </a:moveTo>
                <a:cubicBezTo>
                  <a:pt x="2469216" y="7401633"/>
                  <a:pt x="2587686" y="7520105"/>
                  <a:pt x="2587686" y="7666599"/>
                </a:cubicBezTo>
                <a:cubicBezTo>
                  <a:pt x="2587686" y="7813095"/>
                  <a:pt x="2469216" y="7931565"/>
                  <a:pt x="2322721" y="7931565"/>
                </a:cubicBezTo>
                <a:cubicBezTo>
                  <a:pt x="2176225" y="7930291"/>
                  <a:pt x="2057755" y="7811821"/>
                  <a:pt x="2057755" y="7666599"/>
                </a:cubicBezTo>
                <a:cubicBezTo>
                  <a:pt x="2057755" y="7520105"/>
                  <a:pt x="2176225" y="7401633"/>
                  <a:pt x="2322721" y="7401633"/>
                </a:cubicBezTo>
                <a:close/>
                <a:moveTo>
                  <a:pt x="674333" y="7401633"/>
                </a:moveTo>
                <a:cubicBezTo>
                  <a:pt x="820829" y="7401633"/>
                  <a:pt x="939299" y="7520105"/>
                  <a:pt x="939299" y="7666599"/>
                </a:cubicBezTo>
                <a:cubicBezTo>
                  <a:pt x="939299" y="7776471"/>
                  <a:pt x="872660" y="7870579"/>
                  <a:pt x="777537" y="7910765"/>
                </a:cubicBezTo>
                <a:lnTo>
                  <a:pt x="769452" y="7913271"/>
                </a:lnTo>
                <a:lnTo>
                  <a:pt x="713980" y="7821961"/>
                </a:lnTo>
                <a:lnTo>
                  <a:pt x="739241" y="7816897"/>
                </a:lnTo>
                <a:cubicBezTo>
                  <a:pt x="797819" y="7792235"/>
                  <a:pt x="838662" y="7734434"/>
                  <a:pt x="838662" y="7666599"/>
                </a:cubicBezTo>
                <a:cubicBezTo>
                  <a:pt x="838662" y="7576155"/>
                  <a:pt x="766051" y="7503545"/>
                  <a:pt x="675607" y="7503545"/>
                </a:cubicBezTo>
                <a:cubicBezTo>
                  <a:pt x="652996" y="7503545"/>
                  <a:pt x="631500" y="7508083"/>
                  <a:pt x="611973" y="7516304"/>
                </a:cubicBezTo>
                <a:lnTo>
                  <a:pt x="564501" y="7548238"/>
                </a:lnTo>
                <a:lnTo>
                  <a:pt x="518632" y="7453019"/>
                </a:lnTo>
                <a:lnTo>
                  <a:pt x="526119" y="7446844"/>
                </a:lnTo>
                <a:cubicBezTo>
                  <a:pt x="568403" y="7418293"/>
                  <a:pt x="619397" y="7401633"/>
                  <a:pt x="674333" y="7401633"/>
                </a:cubicBezTo>
                <a:close/>
                <a:moveTo>
                  <a:pt x="8148089" y="7094869"/>
                </a:moveTo>
                <a:lnTo>
                  <a:pt x="8148089" y="7097179"/>
                </a:lnTo>
                <a:lnTo>
                  <a:pt x="8146686" y="7097179"/>
                </a:lnTo>
                <a:close/>
                <a:moveTo>
                  <a:pt x="8665281" y="6791449"/>
                </a:moveTo>
                <a:lnTo>
                  <a:pt x="9176104" y="6791449"/>
                </a:lnTo>
                <a:lnTo>
                  <a:pt x="9176104" y="6893357"/>
                </a:lnTo>
                <a:lnTo>
                  <a:pt x="8665281" y="6893357"/>
                </a:lnTo>
                <a:close/>
                <a:moveTo>
                  <a:pt x="2066681" y="6791449"/>
                </a:moveTo>
                <a:lnTo>
                  <a:pt x="2098040" y="6791449"/>
                </a:lnTo>
                <a:lnTo>
                  <a:pt x="2133958" y="6866010"/>
                </a:lnTo>
                <a:lnTo>
                  <a:pt x="2150572" y="6893357"/>
                </a:lnTo>
                <a:lnTo>
                  <a:pt x="2066681" y="6893357"/>
                </a:lnTo>
                <a:close/>
                <a:moveTo>
                  <a:pt x="419562" y="6791449"/>
                </a:moveTo>
                <a:lnTo>
                  <a:pt x="930385" y="6791449"/>
                </a:lnTo>
                <a:lnTo>
                  <a:pt x="930385" y="6893357"/>
                </a:lnTo>
                <a:lnTo>
                  <a:pt x="419562" y="6893357"/>
                </a:lnTo>
                <a:close/>
                <a:moveTo>
                  <a:pt x="9745526" y="6679349"/>
                </a:moveTo>
                <a:cubicBezTo>
                  <a:pt x="9655081" y="6679349"/>
                  <a:pt x="9582469" y="6751961"/>
                  <a:pt x="9582469" y="6842405"/>
                </a:cubicBezTo>
                <a:cubicBezTo>
                  <a:pt x="9582469" y="6932849"/>
                  <a:pt x="9655081" y="7005461"/>
                  <a:pt x="9745526" y="7005461"/>
                </a:cubicBezTo>
                <a:cubicBezTo>
                  <a:pt x="9835970" y="7005461"/>
                  <a:pt x="9908582" y="6932849"/>
                  <a:pt x="9908582" y="6842405"/>
                </a:cubicBezTo>
                <a:cubicBezTo>
                  <a:pt x="9908582" y="6751961"/>
                  <a:pt x="9835970" y="6679349"/>
                  <a:pt x="9745526" y="6679349"/>
                </a:cubicBezTo>
                <a:close/>
                <a:moveTo>
                  <a:pt x="1498533" y="6679349"/>
                </a:moveTo>
                <a:cubicBezTo>
                  <a:pt x="1408088" y="6679349"/>
                  <a:pt x="1335477" y="6751961"/>
                  <a:pt x="1335477" y="6842405"/>
                </a:cubicBezTo>
                <a:cubicBezTo>
                  <a:pt x="1335477" y="6932849"/>
                  <a:pt x="1408088" y="7005461"/>
                  <a:pt x="1498533" y="7005461"/>
                </a:cubicBezTo>
                <a:cubicBezTo>
                  <a:pt x="1588977" y="7005461"/>
                  <a:pt x="1661588" y="6932849"/>
                  <a:pt x="1661588" y="6842405"/>
                </a:cubicBezTo>
                <a:cubicBezTo>
                  <a:pt x="1661588" y="6751961"/>
                  <a:pt x="1588977" y="6679349"/>
                  <a:pt x="1498533" y="6679349"/>
                </a:cubicBezTo>
                <a:close/>
                <a:moveTo>
                  <a:pt x="9744252" y="6577439"/>
                </a:moveTo>
                <a:cubicBezTo>
                  <a:pt x="9890747" y="6577439"/>
                  <a:pt x="10009217" y="6695909"/>
                  <a:pt x="10009217" y="6842405"/>
                </a:cubicBezTo>
                <a:cubicBezTo>
                  <a:pt x="10009217" y="6988901"/>
                  <a:pt x="9890747" y="7107369"/>
                  <a:pt x="9744252" y="7107369"/>
                </a:cubicBezTo>
                <a:cubicBezTo>
                  <a:pt x="9597757" y="7107369"/>
                  <a:pt x="9479286" y="6988901"/>
                  <a:pt x="9479286" y="6842405"/>
                </a:cubicBezTo>
                <a:cubicBezTo>
                  <a:pt x="9479286" y="6695909"/>
                  <a:pt x="9597757" y="6577439"/>
                  <a:pt x="9744252" y="6577439"/>
                </a:cubicBezTo>
                <a:close/>
                <a:moveTo>
                  <a:pt x="1499807" y="6577439"/>
                </a:moveTo>
                <a:cubicBezTo>
                  <a:pt x="1646302" y="6577439"/>
                  <a:pt x="1764771" y="6695909"/>
                  <a:pt x="1764771" y="6842405"/>
                </a:cubicBezTo>
                <a:cubicBezTo>
                  <a:pt x="1764771" y="6988901"/>
                  <a:pt x="1646302" y="7107369"/>
                  <a:pt x="1499807" y="7107369"/>
                </a:cubicBezTo>
                <a:cubicBezTo>
                  <a:pt x="1353311" y="7107369"/>
                  <a:pt x="1234841" y="6988901"/>
                  <a:pt x="1234841" y="6842405"/>
                </a:cubicBezTo>
                <a:cubicBezTo>
                  <a:pt x="1234841" y="6695909"/>
                  <a:pt x="1353311" y="6577439"/>
                  <a:pt x="1499807" y="6577439"/>
                </a:cubicBezTo>
                <a:close/>
                <a:moveTo>
                  <a:pt x="8921331" y="5855153"/>
                </a:moveTo>
                <a:cubicBezTo>
                  <a:pt x="8830884" y="5855153"/>
                  <a:pt x="8758274" y="5927763"/>
                  <a:pt x="8758274" y="6018209"/>
                </a:cubicBezTo>
                <a:cubicBezTo>
                  <a:pt x="8758274" y="6108653"/>
                  <a:pt x="8830884" y="6181265"/>
                  <a:pt x="8921331" y="6181265"/>
                </a:cubicBezTo>
                <a:cubicBezTo>
                  <a:pt x="9011775" y="6181265"/>
                  <a:pt x="9084385" y="6108653"/>
                  <a:pt x="9084385" y="6018209"/>
                </a:cubicBezTo>
                <a:cubicBezTo>
                  <a:pt x="9084385" y="5927763"/>
                  <a:pt x="9011775" y="5855153"/>
                  <a:pt x="8921331" y="5855153"/>
                </a:cubicBezTo>
                <a:close/>
                <a:moveTo>
                  <a:pt x="674337" y="5855153"/>
                </a:moveTo>
                <a:cubicBezTo>
                  <a:pt x="583892" y="5855153"/>
                  <a:pt x="511282" y="5927763"/>
                  <a:pt x="511282" y="6018209"/>
                </a:cubicBezTo>
                <a:cubicBezTo>
                  <a:pt x="511282" y="6108653"/>
                  <a:pt x="583892" y="6181265"/>
                  <a:pt x="674337" y="6181265"/>
                </a:cubicBezTo>
                <a:cubicBezTo>
                  <a:pt x="764782" y="6181265"/>
                  <a:pt x="837393" y="6108653"/>
                  <a:pt x="837393" y="6018209"/>
                </a:cubicBezTo>
                <a:cubicBezTo>
                  <a:pt x="837393" y="5927763"/>
                  <a:pt x="764782" y="5855153"/>
                  <a:pt x="674337" y="5855153"/>
                </a:cubicBezTo>
                <a:close/>
                <a:moveTo>
                  <a:pt x="10375356" y="5854333"/>
                </a:moveTo>
                <a:lnTo>
                  <a:pt x="10334572" y="6121561"/>
                </a:lnTo>
                <a:lnTo>
                  <a:pt x="10334472" y="6121413"/>
                </a:lnTo>
                <a:cubicBezTo>
                  <a:pt x="10321077" y="6089706"/>
                  <a:pt x="10313672" y="6054833"/>
                  <a:pt x="10313672" y="6018209"/>
                </a:cubicBezTo>
                <a:cubicBezTo>
                  <a:pt x="10313672" y="5981585"/>
                  <a:pt x="10321077" y="5946713"/>
                  <a:pt x="10334472" y="5915005"/>
                </a:cubicBezTo>
                <a:close/>
                <a:moveTo>
                  <a:pt x="9694571" y="5763433"/>
                </a:moveTo>
                <a:lnTo>
                  <a:pt x="9796481" y="5763433"/>
                </a:lnTo>
                <a:lnTo>
                  <a:pt x="9796481" y="6274257"/>
                </a:lnTo>
                <a:lnTo>
                  <a:pt x="9694571" y="6274257"/>
                </a:lnTo>
                <a:close/>
                <a:moveTo>
                  <a:pt x="1447575" y="5763433"/>
                </a:moveTo>
                <a:lnTo>
                  <a:pt x="1549485" y="5763433"/>
                </a:lnTo>
                <a:lnTo>
                  <a:pt x="1549485" y="6274257"/>
                </a:lnTo>
                <a:lnTo>
                  <a:pt x="1447575" y="6274257"/>
                </a:lnTo>
                <a:close/>
                <a:moveTo>
                  <a:pt x="8922604" y="5753243"/>
                </a:moveTo>
                <a:cubicBezTo>
                  <a:pt x="9069099" y="5753243"/>
                  <a:pt x="9187569" y="5871713"/>
                  <a:pt x="9187569" y="6018209"/>
                </a:cubicBezTo>
                <a:cubicBezTo>
                  <a:pt x="9187569" y="6164705"/>
                  <a:pt x="9069099" y="6283173"/>
                  <a:pt x="8922604" y="6283173"/>
                </a:cubicBezTo>
                <a:cubicBezTo>
                  <a:pt x="8776109" y="6283173"/>
                  <a:pt x="8657638" y="6164705"/>
                  <a:pt x="8657638" y="6018209"/>
                </a:cubicBezTo>
                <a:cubicBezTo>
                  <a:pt x="8657638" y="5871713"/>
                  <a:pt x="8776109" y="5753243"/>
                  <a:pt x="8922604" y="5753243"/>
                </a:cubicBezTo>
                <a:close/>
                <a:moveTo>
                  <a:pt x="675610" y="5753243"/>
                </a:moveTo>
                <a:cubicBezTo>
                  <a:pt x="822108" y="5753243"/>
                  <a:pt x="940577" y="5871713"/>
                  <a:pt x="940577" y="6018209"/>
                </a:cubicBezTo>
                <a:cubicBezTo>
                  <a:pt x="940577" y="6164705"/>
                  <a:pt x="822108" y="6283173"/>
                  <a:pt x="675610" y="6283173"/>
                </a:cubicBezTo>
                <a:cubicBezTo>
                  <a:pt x="529116" y="6283173"/>
                  <a:pt x="410646" y="6164705"/>
                  <a:pt x="410646" y="6018209"/>
                </a:cubicBezTo>
                <a:cubicBezTo>
                  <a:pt x="410646" y="5871713"/>
                  <a:pt x="529116" y="5753243"/>
                  <a:pt x="675610" y="5753243"/>
                </a:cubicBezTo>
                <a:close/>
                <a:moveTo>
                  <a:pt x="9489477" y="5143057"/>
                </a:moveTo>
                <a:lnTo>
                  <a:pt x="10000300" y="5143057"/>
                </a:lnTo>
                <a:lnTo>
                  <a:pt x="10000300" y="5244969"/>
                </a:lnTo>
                <a:lnTo>
                  <a:pt x="9489477" y="5244969"/>
                </a:lnTo>
                <a:close/>
                <a:moveTo>
                  <a:pt x="8706634" y="5143057"/>
                </a:moveTo>
                <a:lnTo>
                  <a:pt x="9176104" y="5143057"/>
                </a:lnTo>
                <a:lnTo>
                  <a:pt x="9176104" y="5244969"/>
                </a:lnTo>
                <a:lnTo>
                  <a:pt x="8707060" y="5244969"/>
                </a:lnTo>
                <a:lnTo>
                  <a:pt x="8709420" y="5198237"/>
                </a:lnTo>
                <a:close/>
                <a:moveTo>
                  <a:pt x="1242485" y="5143057"/>
                </a:moveTo>
                <a:lnTo>
                  <a:pt x="1714449" y="5143057"/>
                </a:lnTo>
                <a:lnTo>
                  <a:pt x="1711662" y="5198237"/>
                </a:lnTo>
                <a:lnTo>
                  <a:pt x="1714022" y="5244969"/>
                </a:lnTo>
                <a:lnTo>
                  <a:pt x="1242485" y="5244969"/>
                </a:lnTo>
                <a:close/>
                <a:moveTo>
                  <a:pt x="2787" y="5143057"/>
                </a:moveTo>
                <a:lnTo>
                  <a:pt x="97302" y="5143057"/>
                </a:lnTo>
                <a:lnTo>
                  <a:pt x="97302" y="5244969"/>
                </a:lnTo>
                <a:lnTo>
                  <a:pt x="2360" y="5244969"/>
                </a:lnTo>
                <a:lnTo>
                  <a:pt x="0" y="5198237"/>
                </a:lnTo>
                <a:close/>
                <a:moveTo>
                  <a:pt x="623389" y="4939239"/>
                </a:moveTo>
                <a:lnTo>
                  <a:pt x="725299" y="4939239"/>
                </a:lnTo>
                <a:lnTo>
                  <a:pt x="725299" y="5450061"/>
                </a:lnTo>
                <a:lnTo>
                  <a:pt x="623389" y="5450061"/>
                </a:lnTo>
                <a:close/>
                <a:moveTo>
                  <a:pt x="86723" y="4273524"/>
                </a:moveTo>
                <a:lnTo>
                  <a:pt x="106218" y="4371093"/>
                </a:lnTo>
                <a:cubicBezTo>
                  <a:pt x="106218" y="4407717"/>
                  <a:pt x="98813" y="4442589"/>
                  <a:pt x="85418" y="4474296"/>
                </a:cubicBezTo>
                <a:lnTo>
                  <a:pt x="47492" y="4530579"/>
                </a:lnTo>
                <a:close/>
                <a:moveTo>
                  <a:pt x="9745526" y="4208037"/>
                </a:moveTo>
                <a:cubicBezTo>
                  <a:pt x="9655081" y="4208037"/>
                  <a:pt x="9582469" y="4280647"/>
                  <a:pt x="9582469" y="4371093"/>
                </a:cubicBezTo>
                <a:cubicBezTo>
                  <a:pt x="9582469" y="4461537"/>
                  <a:pt x="9655081" y="4534147"/>
                  <a:pt x="9745526" y="4534147"/>
                </a:cubicBezTo>
                <a:cubicBezTo>
                  <a:pt x="9835970" y="4534147"/>
                  <a:pt x="9908582" y="4461537"/>
                  <a:pt x="9908582" y="4371093"/>
                </a:cubicBezTo>
                <a:cubicBezTo>
                  <a:pt x="9908582" y="4280647"/>
                  <a:pt x="9835970" y="4208037"/>
                  <a:pt x="9745526" y="4208037"/>
                </a:cubicBezTo>
                <a:close/>
                <a:moveTo>
                  <a:pt x="1498539" y="4208037"/>
                </a:moveTo>
                <a:cubicBezTo>
                  <a:pt x="1408093" y="4208037"/>
                  <a:pt x="1335482" y="4280647"/>
                  <a:pt x="1335482" y="4371093"/>
                </a:cubicBezTo>
                <a:cubicBezTo>
                  <a:pt x="1335482" y="4461537"/>
                  <a:pt x="1408093" y="4534147"/>
                  <a:pt x="1498539" y="4534147"/>
                </a:cubicBezTo>
                <a:cubicBezTo>
                  <a:pt x="1588983" y="4534147"/>
                  <a:pt x="1661593" y="4461537"/>
                  <a:pt x="1661593" y="4371093"/>
                </a:cubicBezTo>
                <a:cubicBezTo>
                  <a:pt x="1661593" y="4280647"/>
                  <a:pt x="1588983" y="4208037"/>
                  <a:pt x="1498539" y="4208037"/>
                </a:cubicBezTo>
                <a:close/>
                <a:moveTo>
                  <a:pt x="8870376" y="4115043"/>
                </a:moveTo>
                <a:lnTo>
                  <a:pt x="8972285" y="4115043"/>
                </a:lnTo>
                <a:lnTo>
                  <a:pt x="8972285" y="4625865"/>
                </a:lnTo>
                <a:lnTo>
                  <a:pt x="8870376" y="4625865"/>
                </a:lnTo>
                <a:close/>
                <a:moveTo>
                  <a:pt x="623387" y="4115043"/>
                </a:moveTo>
                <a:lnTo>
                  <a:pt x="725297" y="4115043"/>
                </a:lnTo>
                <a:lnTo>
                  <a:pt x="725297" y="4625865"/>
                </a:lnTo>
                <a:lnTo>
                  <a:pt x="623387" y="4625865"/>
                </a:lnTo>
                <a:close/>
                <a:moveTo>
                  <a:pt x="9744252" y="4106125"/>
                </a:moveTo>
                <a:cubicBezTo>
                  <a:pt x="9890747" y="4106125"/>
                  <a:pt x="10009217" y="4224597"/>
                  <a:pt x="10009217" y="4371093"/>
                </a:cubicBezTo>
                <a:cubicBezTo>
                  <a:pt x="10009217" y="4517587"/>
                  <a:pt x="9890747" y="4636057"/>
                  <a:pt x="9744252" y="4636057"/>
                </a:cubicBezTo>
                <a:cubicBezTo>
                  <a:pt x="9597757" y="4636057"/>
                  <a:pt x="9479286" y="4517587"/>
                  <a:pt x="9479286" y="4371093"/>
                </a:cubicBezTo>
                <a:cubicBezTo>
                  <a:pt x="9479286" y="4224597"/>
                  <a:pt x="9597757" y="4106125"/>
                  <a:pt x="9744252" y="4106125"/>
                </a:cubicBezTo>
                <a:close/>
                <a:moveTo>
                  <a:pt x="1499812" y="4106125"/>
                </a:moveTo>
                <a:cubicBezTo>
                  <a:pt x="1646307" y="4106125"/>
                  <a:pt x="1764778" y="4224597"/>
                  <a:pt x="1764778" y="4371093"/>
                </a:cubicBezTo>
                <a:cubicBezTo>
                  <a:pt x="1764778" y="4517587"/>
                  <a:pt x="1646307" y="4636057"/>
                  <a:pt x="1499812" y="4636057"/>
                </a:cubicBezTo>
                <a:cubicBezTo>
                  <a:pt x="1353316" y="4634783"/>
                  <a:pt x="1234846" y="4517587"/>
                  <a:pt x="1234846" y="4371093"/>
                </a:cubicBezTo>
                <a:cubicBezTo>
                  <a:pt x="1234846" y="4224597"/>
                  <a:pt x="1353316" y="4106125"/>
                  <a:pt x="1499812" y="4106125"/>
                </a:cubicBezTo>
                <a:close/>
                <a:moveTo>
                  <a:pt x="9489477" y="3495941"/>
                </a:moveTo>
                <a:lnTo>
                  <a:pt x="10000300" y="3495941"/>
                </a:lnTo>
                <a:lnTo>
                  <a:pt x="10000300" y="3597851"/>
                </a:lnTo>
                <a:lnTo>
                  <a:pt x="9489477" y="3597851"/>
                </a:lnTo>
                <a:close/>
                <a:moveTo>
                  <a:pt x="2066685" y="3495941"/>
                </a:moveTo>
                <a:lnTo>
                  <a:pt x="2154931" y="3495941"/>
                </a:lnTo>
                <a:lnTo>
                  <a:pt x="2133958" y="3530464"/>
                </a:lnTo>
                <a:lnTo>
                  <a:pt x="2101496" y="3597851"/>
                </a:lnTo>
                <a:lnTo>
                  <a:pt x="2066685" y="3597851"/>
                </a:lnTo>
                <a:close/>
                <a:moveTo>
                  <a:pt x="674343" y="3383841"/>
                </a:moveTo>
                <a:cubicBezTo>
                  <a:pt x="583899" y="3383841"/>
                  <a:pt x="511289" y="3456451"/>
                  <a:pt x="511289" y="3546897"/>
                </a:cubicBezTo>
                <a:cubicBezTo>
                  <a:pt x="511289" y="3637341"/>
                  <a:pt x="583899" y="3709953"/>
                  <a:pt x="674343" y="3709953"/>
                </a:cubicBezTo>
                <a:cubicBezTo>
                  <a:pt x="764789" y="3709953"/>
                  <a:pt x="837399" y="3637341"/>
                  <a:pt x="837399" y="3546897"/>
                </a:cubicBezTo>
                <a:cubicBezTo>
                  <a:pt x="837399" y="3456451"/>
                  <a:pt x="764789" y="3383841"/>
                  <a:pt x="674343" y="3383841"/>
                </a:cubicBezTo>
                <a:close/>
                <a:moveTo>
                  <a:pt x="8870376" y="3292121"/>
                </a:moveTo>
                <a:lnTo>
                  <a:pt x="8972285" y="3292121"/>
                </a:lnTo>
                <a:lnTo>
                  <a:pt x="8972285" y="3802945"/>
                </a:lnTo>
                <a:lnTo>
                  <a:pt x="8870376" y="3802945"/>
                </a:lnTo>
                <a:close/>
                <a:moveTo>
                  <a:pt x="8142327" y="3292121"/>
                </a:moveTo>
                <a:lnTo>
                  <a:pt x="8148089" y="3292121"/>
                </a:lnTo>
                <a:lnTo>
                  <a:pt x="8148089" y="3301606"/>
                </a:lnTo>
                <a:close/>
                <a:moveTo>
                  <a:pt x="1447583" y="3292121"/>
                </a:moveTo>
                <a:lnTo>
                  <a:pt x="1549493" y="3292121"/>
                </a:lnTo>
                <a:lnTo>
                  <a:pt x="1549493" y="3802945"/>
                </a:lnTo>
                <a:lnTo>
                  <a:pt x="1447583" y="3802945"/>
                </a:lnTo>
                <a:close/>
                <a:moveTo>
                  <a:pt x="675617" y="3281931"/>
                </a:moveTo>
                <a:cubicBezTo>
                  <a:pt x="822113" y="3281931"/>
                  <a:pt x="940583" y="3400401"/>
                  <a:pt x="940583" y="3546897"/>
                </a:cubicBezTo>
                <a:cubicBezTo>
                  <a:pt x="940583" y="3693393"/>
                  <a:pt x="822113" y="3811861"/>
                  <a:pt x="675617" y="3811861"/>
                </a:cubicBezTo>
                <a:cubicBezTo>
                  <a:pt x="529123" y="3811861"/>
                  <a:pt x="410652" y="3693393"/>
                  <a:pt x="410652" y="3546897"/>
                </a:cubicBezTo>
                <a:cubicBezTo>
                  <a:pt x="410652" y="3400401"/>
                  <a:pt x="529123" y="3281931"/>
                  <a:pt x="675617" y="3281931"/>
                </a:cubicBezTo>
                <a:close/>
                <a:moveTo>
                  <a:pt x="1242482" y="2671745"/>
                </a:moveTo>
                <a:lnTo>
                  <a:pt x="1753305" y="2671745"/>
                </a:lnTo>
                <a:lnTo>
                  <a:pt x="1753305" y="2773657"/>
                </a:lnTo>
                <a:lnTo>
                  <a:pt x="1242482" y="2773657"/>
                </a:lnTo>
                <a:close/>
                <a:moveTo>
                  <a:pt x="8921331" y="2560919"/>
                </a:moveTo>
                <a:cubicBezTo>
                  <a:pt x="8832160" y="2560919"/>
                  <a:pt x="8758275" y="2633529"/>
                  <a:pt x="8758275" y="2723975"/>
                </a:cubicBezTo>
                <a:cubicBezTo>
                  <a:pt x="8758275" y="2814419"/>
                  <a:pt x="8830885" y="2887029"/>
                  <a:pt x="8921331" y="2887029"/>
                </a:cubicBezTo>
                <a:cubicBezTo>
                  <a:pt x="9011776" y="2887029"/>
                  <a:pt x="9084386" y="2814419"/>
                  <a:pt x="9084386" y="2723975"/>
                </a:cubicBezTo>
                <a:cubicBezTo>
                  <a:pt x="9084386" y="2633529"/>
                  <a:pt x="9011776" y="2560919"/>
                  <a:pt x="8921331" y="2560919"/>
                </a:cubicBezTo>
                <a:close/>
                <a:moveTo>
                  <a:pt x="2322726" y="2560919"/>
                </a:moveTo>
                <a:cubicBezTo>
                  <a:pt x="2232282" y="2560919"/>
                  <a:pt x="2159671" y="2633529"/>
                  <a:pt x="2159671" y="2723975"/>
                </a:cubicBezTo>
                <a:cubicBezTo>
                  <a:pt x="2159671" y="2814419"/>
                  <a:pt x="2232282" y="2887029"/>
                  <a:pt x="2322726" y="2887029"/>
                </a:cubicBezTo>
                <a:cubicBezTo>
                  <a:pt x="2411897" y="2885757"/>
                  <a:pt x="2485782" y="2813145"/>
                  <a:pt x="2485782" y="2723975"/>
                </a:cubicBezTo>
                <a:cubicBezTo>
                  <a:pt x="2485782" y="2633529"/>
                  <a:pt x="2413173" y="2560919"/>
                  <a:pt x="2322726" y="2560919"/>
                </a:cubicBezTo>
                <a:close/>
                <a:moveTo>
                  <a:pt x="9694571" y="2553886"/>
                </a:moveTo>
                <a:lnTo>
                  <a:pt x="9792198" y="2714584"/>
                </a:lnTo>
                <a:lnTo>
                  <a:pt x="9796481" y="2723476"/>
                </a:lnTo>
                <a:lnTo>
                  <a:pt x="9796481" y="2978749"/>
                </a:lnTo>
                <a:lnTo>
                  <a:pt x="9694571" y="2978749"/>
                </a:lnTo>
                <a:close/>
                <a:moveTo>
                  <a:pt x="772671" y="2477905"/>
                </a:moveTo>
                <a:lnTo>
                  <a:pt x="778813" y="2479809"/>
                </a:lnTo>
                <a:cubicBezTo>
                  <a:pt x="873936" y="2519996"/>
                  <a:pt x="940575" y="2614103"/>
                  <a:pt x="940575" y="2723975"/>
                </a:cubicBezTo>
                <a:cubicBezTo>
                  <a:pt x="940575" y="2870469"/>
                  <a:pt x="822106" y="2988941"/>
                  <a:pt x="675608" y="2988941"/>
                </a:cubicBezTo>
                <a:cubicBezTo>
                  <a:pt x="620673" y="2988463"/>
                  <a:pt x="569678" y="2971504"/>
                  <a:pt x="527394" y="2942835"/>
                </a:cubicBezTo>
                <a:lnTo>
                  <a:pt x="521341" y="2937832"/>
                </a:lnTo>
                <a:lnTo>
                  <a:pt x="566336" y="2844427"/>
                </a:lnTo>
                <a:lnTo>
                  <a:pt x="610701" y="2874271"/>
                </a:lnTo>
                <a:cubicBezTo>
                  <a:pt x="630227" y="2882491"/>
                  <a:pt x="651723" y="2887029"/>
                  <a:pt x="674334" y="2887029"/>
                </a:cubicBezTo>
                <a:cubicBezTo>
                  <a:pt x="764780" y="2885757"/>
                  <a:pt x="837390" y="2813145"/>
                  <a:pt x="837390" y="2723975"/>
                </a:cubicBezTo>
                <a:cubicBezTo>
                  <a:pt x="837390" y="2656141"/>
                  <a:pt x="796547" y="2598339"/>
                  <a:pt x="737968" y="2573678"/>
                </a:cubicBezTo>
                <a:lnTo>
                  <a:pt x="717037" y="2569481"/>
                </a:lnTo>
                <a:close/>
                <a:moveTo>
                  <a:pt x="8046180" y="2467925"/>
                </a:moveTo>
                <a:lnTo>
                  <a:pt x="8148089" y="2467925"/>
                </a:lnTo>
                <a:lnTo>
                  <a:pt x="8148089" y="2978749"/>
                </a:lnTo>
                <a:lnTo>
                  <a:pt x="8046180" y="2978749"/>
                </a:lnTo>
                <a:close/>
                <a:moveTo>
                  <a:pt x="8921331" y="2459009"/>
                </a:moveTo>
                <a:cubicBezTo>
                  <a:pt x="9067826" y="2459009"/>
                  <a:pt x="9186296" y="2577479"/>
                  <a:pt x="9186296" y="2723975"/>
                </a:cubicBezTo>
                <a:cubicBezTo>
                  <a:pt x="9186296" y="2870469"/>
                  <a:pt x="9067826" y="2988941"/>
                  <a:pt x="8921331" y="2988941"/>
                </a:cubicBezTo>
                <a:cubicBezTo>
                  <a:pt x="8774836" y="2988941"/>
                  <a:pt x="8656365" y="2870469"/>
                  <a:pt x="8656365" y="2723975"/>
                </a:cubicBezTo>
                <a:cubicBezTo>
                  <a:pt x="8656365" y="2577479"/>
                  <a:pt x="8774836" y="2459009"/>
                  <a:pt x="8921331" y="2459009"/>
                </a:cubicBezTo>
                <a:close/>
                <a:moveTo>
                  <a:pt x="2322726" y="2459009"/>
                </a:moveTo>
                <a:cubicBezTo>
                  <a:pt x="2469222" y="2459009"/>
                  <a:pt x="2587692" y="2577479"/>
                  <a:pt x="2587692" y="2723975"/>
                </a:cubicBezTo>
                <a:cubicBezTo>
                  <a:pt x="2587692" y="2870469"/>
                  <a:pt x="2469222" y="2988941"/>
                  <a:pt x="2322726" y="2988941"/>
                </a:cubicBezTo>
                <a:cubicBezTo>
                  <a:pt x="2176232" y="2988941"/>
                  <a:pt x="2057761" y="2869197"/>
                  <a:pt x="2057761" y="2723975"/>
                </a:cubicBezTo>
                <a:cubicBezTo>
                  <a:pt x="2057761" y="2577479"/>
                  <a:pt x="2176232" y="2459009"/>
                  <a:pt x="2322726" y="2459009"/>
                </a:cubicBezTo>
                <a:close/>
                <a:moveTo>
                  <a:pt x="7842360" y="1848825"/>
                </a:moveTo>
                <a:lnTo>
                  <a:pt x="8353182" y="1848825"/>
                </a:lnTo>
                <a:lnTo>
                  <a:pt x="8353182" y="1950733"/>
                </a:lnTo>
                <a:lnTo>
                  <a:pt x="7842360" y="1950733"/>
                </a:lnTo>
                <a:close/>
                <a:moveTo>
                  <a:pt x="6223404" y="1848825"/>
                </a:moveTo>
                <a:lnTo>
                  <a:pt x="6704792" y="1848825"/>
                </a:lnTo>
                <a:lnTo>
                  <a:pt x="6704792" y="1950733"/>
                </a:lnTo>
                <a:lnTo>
                  <a:pt x="6512646" y="1950733"/>
                </a:lnTo>
                <a:lnTo>
                  <a:pt x="6413573" y="1911670"/>
                </a:lnTo>
                <a:cubicBezTo>
                  <a:pt x="6359984" y="1892049"/>
                  <a:pt x="6305781" y="1873700"/>
                  <a:pt x="6251001" y="1856662"/>
                </a:cubicBezTo>
                <a:close/>
                <a:moveTo>
                  <a:pt x="2890884" y="1848825"/>
                </a:moveTo>
                <a:lnTo>
                  <a:pt x="3401707" y="1848825"/>
                </a:lnTo>
                <a:lnTo>
                  <a:pt x="3401707" y="1950733"/>
                </a:lnTo>
                <a:lnTo>
                  <a:pt x="2890884" y="1950733"/>
                </a:lnTo>
                <a:close/>
                <a:moveTo>
                  <a:pt x="1242493" y="1848825"/>
                </a:moveTo>
                <a:lnTo>
                  <a:pt x="1753316" y="1848825"/>
                </a:lnTo>
                <a:lnTo>
                  <a:pt x="1753316" y="1950733"/>
                </a:lnTo>
                <a:lnTo>
                  <a:pt x="1242493" y="1950733"/>
                </a:lnTo>
                <a:close/>
                <a:moveTo>
                  <a:pt x="8921331" y="1736725"/>
                </a:moveTo>
                <a:cubicBezTo>
                  <a:pt x="8832160" y="1736725"/>
                  <a:pt x="8758275" y="1809335"/>
                  <a:pt x="8758275" y="1899781"/>
                </a:cubicBezTo>
                <a:cubicBezTo>
                  <a:pt x="8758275" y="1990225"/>
                  <a:pt x="8830885" y="2062835"/>
                  <a:pt x="8921331" y="2062835"/>
                </a:cubicBezTo>
                <a:cubicBezTo>
                  <a:pt x="9011776" y="2062835"/>
                  <a:pt x="9084386" y="1990225"/>
                  <a:pt x="9084386" y="1899781"/>
                </a:cubicBezTo>
                <a:cubicBezTo>
                  <a:pt x="9084386" y="1809335"/>
                  <a:pt x="9011776" y="1736725"/>
                  <a:pt x="8921331" y="1736725"/>
                </a:cubicBezTo>
                <a:close/>
                <a:moveTo>
                  <a:pt x="7223258" y="1643731"/>
                </a:moveTo>
                <a:lnTo>
                  <a:pt x="7325168" y="1643731"/>
                </a:lnTo>
                <a:lnTo>
                  <a:pt x="7325168" y="2154553"/>
                </a:lnTo>
                <a:lnTo>
                  <a:pt x="7223258" y="2154553"/>
                </a:lnTo>
                <a:close/>
                <a:moveTo>
                  <a:pt x="2271782" y="1643731"/>
                </a:moveTo>
                <a:lnTo>
                  <a:pt x="2373691" y="1643731"/>
                </a:lnTo>
                <a:lnTo>
                  <a:pt x="2373691" y="2154553"/>
                </a:lnTo>
                <a:lnTo>
                  <a:pt x="2271782" y="2154553"/>
                </a:lnTo>
                <a:close/>
                <a:moveTo>
                  <a:pt x="8921331" y="1634813"/>
                </a:moveTo>
                <a:cubicBezTo>
                  <a:pt x="8957955" y="1634813"/>
                  <a:pt x="8992827" y="1642218"/>
                  <a:pt x="9024534" y="1655614"/>
                </a:cubicBezTo>
                <a:lnTo>
                  <a:pt x="9036119" y="1661896"/>
                </a:lnTo>
                <a:lnTo>
                  <a:pt x="9067478" y="1694788"/>
                </a:lnTo>
                <a:lnTo>
                  <a:pt x="9168482" y="1811390"/>
                </a:lnTo>
                <a:lnTo>
                  <a:pt x="9186296" y="1899781"/>
                </a:lnTo>
                <a:cubicBezTo>
                  <a:pt x="9186296" y="2046275"/>
                  <a:pt x="9067826" y="2164745"/>
                  <a:pt x="8921331" y="2164745"/>
                </a:cubicBezTo>
                <a:cubicBezTo>
                  <a:pt x="8774836" y="2164745"/>
                  <a:pt x="8656365" y="2046275"/>
                  <a:pt x="8656365" y="1899781"/>
                </a:cubicBezTo>
                <a:cubicBezTo>
                  <a:pt x="8656365" y="1753285"/>
                  <a:pt x="8774836" y="1634813"/>
                  <a:pt x="8921331" y="1634813"/>
                </a:cubicBezTo>
                <a:close/>
                <a:moveTo>
                  <a:pt x="3969851" y="1634813"/>
                </a:moveTo>
                <a:cubicBezTo>
                  <a:pt x="4079723" y="1634813"/>
                  <a:pt x="4173831" y="1701454"/>
                  <a:pt x="4214017" y="1796577"/>
                </a:cubicBezTo>
                <a:lnTo>
                  <a:pt x="4223093" y="1841608"/>
                </a:lnTo>
                <a:lnTo>
                  <a:pt x="4170081" y="1856662"/>
                </a:lnTo>
                <a:lnTo>
                  <a:pt x="4127174" y="1871180"/>
                </a:lnTo>
                <a:lnTo>
                  <a:pt x="4120150" y="1836147"/>
                </a:lnTo>
                <a:cubicBezTo>
                  <a:pt x="4095488" y="1777568"/>
                  <a:pt x="4037686" y="1736725"/>
                  <a:pt x="3969851" y="1736725"/>
                </a:cubicBezTo>
                <a:cubicBezTo>
                  <a:pt x="3880680" y="1736725"/>
                  <a:pt x="3806796" y="1809335"/>
                  <a:pt x="3806796" y="1899781"/>
                </a:cubicBezTo>
                <a:cubicBezTo>
                  <a:pt x="3806796" y="1922392"/>
                  <a:pt x="3811334" y="1943889"/>
                  <a:pt x="3819555" y="1963414"/>
                </a:cubicBezTo>
                <a:lnTo>
                  <a:pt x="3832208" y="1982224"/>
                </a:lnTo>
                <a:lnTo>
                  <a:pt x="3741230" y="2026051"/>
                </a:lnTo>
                <a:lnTo>
                  <a:pt x="3725686" y="2002984"/>
                </a:lnTo>
                <a:cubicBezTo>
                  <a:pt x="3712291" y="1971277"/>
                  <a:pt x="3704886" y="1936405"/>
                  <a:pt x="3704886" y="1899781"/>
                </a:cubicBezTo>
                <a:cubicBezTo>
                  <a:pt x="3704886" y="1753285"/>
                  <a:pt x="3823356" y="1634813"/>
                  <a:pt x="3969851" y="1634813"/>
                </a:cubicBezTo>
                <a:close/>
                <a:moveTo>
                  <a:pt x="7842360" y="1024629"/>
                </a:moveTo>
                <a:lnTo>
                  <a:pt x="8330359" y="1024629"/>
                </a:lnTo>
                <a:lnTo>
                  <a:pt x="8353182" y="1042565"/>
                </a:lnTo>
                <a:lnTo>
                  <a:pt x="8353182" y="1126539"/>
                </a:lnTo>
                <a:lnTo>
                  <a:pt x="7842360" y="1126539"/>
                </a:lnTo>
                <a:close/>
                <a:moveTo>
                  <a:pt x="5371048" y="1024629"/>
                </a:moveTo>
                <a:lnTo>
                  <a:pt x="5881870" y="1024629"/>
                </a:lnTo>
                <a:lnTo>
                  <a:pt x="5881870" y="1126539"/>
                </a:lnTo>
                <a:lnTo>
                  <a:pt x="5371048" y="1126539"/>
                </a:lnTo>
                <a:close/>
                <a:moveTo>
                  <a:pt x="4538001" y="1024629"/>
                </a:moveTo>
                <a:lnTo>
                  <a:pt x="5048825" y="1024629"/>
                </a:lnTo>
                <a:lnTo>
                  <a:pt x="5048825" y="1126539"/>
                </a:lnTo>
                <a:lnTo>
                  <a:pt x="4538001" y="1126539"/>
                </a:lnTo>
                <a:close/>
                <a:moveTo>
                  <a:pt x="2890886" y="1024629"/>
                </a:moveTo>
                <a:lnTo>
                  <a:pt x="3401709" y="1024629"/>
                </a:lnTo>
                <a:lnTo>
                  <a:pt x="3401709" y="1126539"/>
                </a:lnTo>
                <a:lnTo>
                  <a:pt x="2890886" y="1126539"/>
                </a:lnTo>
                <a:close/>
                <a:moveTo>
                  <a:pt x="6450017" y="912529"/>
                </a:moveTo>
                <a:cubicBezTo>
                  <a:pt x="6359572" y="912529"/>
                  <a:pt x="6286962" y="985139"/>
                  <a:pt x="6286962" y="1075585"/>
                </a:cubicBezTo>
                <a:cubicBezTo>
                  <a:pt x="6286962" y="1166029"/>
                  <a:pt x="6359572" y="1238639"/>
                  <a:pt x="6450017" y="1238639"/>
                </a:cubicBezTo>
                <a:cubicBezTo>
                  <a:pt x="6540463" y="1238639"/>
                  <a:pt x="6613073" y="1166029"/>
                  <a:pt x="6613073" y="1075585"/>
                </a:cubicBezTo>
                <a:cubicBezTo>
                  <a:pt x="6613073" y="985139"/>
                  <a:pt x="6540463" y="912529"/>
                  <a:pt x="6450017" y="912529"/>
                </a:cubicBezTo>
                <a:close/>
                <a:moveTo>
                  <a:pt x="2373692" y="828587"/>
                </a:moveTo>
                <a:lnTo>
                  <a:pt x="2373692" y="1331633"/>
                </a:lnTo>
                <a:lnTo>
                  <a:pt x="2271782" y="1331633"/>
                </a:lnTo>
                <a:lnTo>
                  <a:pt x="2271782" y="895706"/>
                </a:lnTo>
                <a:lnTo>
                  <a:pt x="2297278" y="877575"/>
                </a:lnTo>
                <a:close/>
                <a:moveTo>
                  <a:pt x="7223258" y="820809"/>
                </a:moveTo>
                <a:lnTo>
                  <a:pt x="7325168" y="820809"/>
                </a:lnTo>
                <a:lnTo>
                  <a:pt x="7325168" y="1331633"/>
                </a:lnTo>
                <a:lnTo>
                  <a:pt x="7223258" y="1331633"/>
                </a:lnTo>
                <a:close/>
                <a:moveTo>
                  <a:pt x="3918899" y="820809"/>
                </a:moveTo>
                <a:lnTo>
                  <a:pt x="4020808" y="820809"/>
                </a:lnTo>
                <a:lnTo>
                  <a:pt x="4020808" y="1331633"/>
                </a:lnTo>
                <a:lnTo>
                  <a:pt x="3918899" y="1331633"/>
                </a:lnTo>
                <a:close/>
                <a:moveTo>
                  <a:pt x="6451292" y="810617"/>
                </a:moveTo>
                <a:cubicBezTo>
                  <a:pt x="6597788" y="810617"/>
                  <a:pt x="6716257" y="929089"/>
                  <a:pt x="6716257" y="1075585"/>
                </a:cubicBezTo>
                <a:cubicBezTo>
                  <a:pt x="6716257" y="1222079"/>
                  <a:pt x="6597788" y="1340549"/>
                  <a:pt x="6451292" y="1340549"/>
                </a:cubicBezTo>
                <a:cubicBezTo>
                  <a:pt x="6303522" y="1340549"/>
                  <a:pt x="6186326" y="1222079"/>
                  <a:pt x="6186326" y="1075585"/>
                </a:cubicBezTo>
                <a:cubicBezTo>
                  <a:pt x="6186326" y="929089"/>
                  <a:pt x="6304797" y="810617"/>
                  <a:pt x="6451292" y="810617"/>
                </a:cubicBezTo>
                <a:close/>
                <a:moveTo>
                  <a:pt x="6399063" y="125503"/>
                </a:moveTo>
                <a:lnTo>
                  <a:pt x="6500973" y="149024"/>
                </a:lnTo>
                <a:lnTo>
                  <a:pt x="6500973" y="508711"/>
                </a:lnTo>
                <a:lnTo>
                  <a:pt x="6399063" y="508711"/>
                </a:lnTo>
                <a:close/>
                <a:moveTo>
                  <a:pt x="4743094" y="101073"/>
                </a:moveTo>
                <a:lnTo>
                  <a:pt x="4845004" y="101073"/>
                </a:lnTo>
                <a:lnTo>
                  <a:pt x="4845004" y="508711"/>
                </a:lnTo>
                <a:lnTo>
                  <a:pt x="4743094" y="508711"/>
                </a:lnTo>
                <a:close/>
                <a:moveTo>
                  <a:pt x="4174642" y="91020"/>
                </a:moveTo>
                <a:lnTo>
                  <a:pt x="4214021" y="149458"/>
                </a:lnTo>
                <a:cubicBezTo>
                  <a:pt x="4227416" y="181166"/>
                  <a:pt x="4234820" y="216038"/>
                  <a:pt x="4234820" y="252661"/>
                </a:cubicBezTo>
                <a:cubicBezTo>
                  <a:pt x="4234820" y="399157"/>
                  <a:pt x="4116350" y="517629"/>
                  <a:pt x="3969854" y="517629"/>
                </a:cubicBezTo>
                <a:cubicBezTo>
                  <a:pt x="3823359" y="517629"/>
                  <a:pt x="3704889" y="399157"/>
                  <a:pt x="3704889" y="252661"/>
                </a:cubicBezTo>
                <a:lnTo>
                  <a:pt x="3714113" y="206895"/>
                </a:lnTo>
                <a:lnTo>
                  <a:pt x="3829928" y="174007"/>
                </a:lnTo>
                <a:lnTo>
                  <a:pt x="3819737" y="189028"/>
                </a:lnTo>
                <a:cubicBezTo>
                  <a:pt x="3811417" y="208554"/>
                  <a:pt x="3806799" y="230050"/>
                  <a:pt x="3806799" y="252661"/>
                </a:cubicBezTo>
                <a:cubicBezTo>
                  <a:pt x="3806799" y="343107"/>
                  <a:pt x="3879410" y="415717"/>
                  <a:pt x="3969854" y="415717"/>
                </a:cubicBezTo>
                <a:cubicBezTo>
                  <a:pt x="4060300" y="415717"/>
                  <a:pt x="4132911" y="343107"/>
                  <a:pt x="4132911" y="252661"/>
                </a:cubicBezTo>
                <a:cubicBezTo>
                  <a:pt x="4132911" y="207439"/>
                  <a:pt x="4114759" y="166676"/>
                  <a:pt x="4085300" y="137218"/>
                </a:cubicBezTo>
                <a:lnTo>
                  <a:pt x="4056168" y="117622"/>
                </a:lnTo>
                <a:lnTo>
                  <a:pt x="4160436" y="93557"/>
                </a:lnTo>
                <a:close/>
                <a:moveTo>
                  <a:pt x="5625822" y="89607"/>
                </a:moveTo>
                <a:cubicBezTo>
                  <a:pt x="5535377" y="89607"/>
                  <a:pt x="5462766" y="162217"/>
                  <a:pt x="5462766" y="252661"/>
                </a:cubicBezTo>
                <a:cubicBezTo>
                  <a:pt x="5462766" y="343107"/>
                  <a:pt x="5535377" y="415717"/>
                  <a:pt x="5625822" y="415717"/>
                </a:cubicBezTo>
                <a:cubicBezTo>
                  <a:pt x="5716267" y="414445"/>
                  <a:pt x="5788878" y="341833"/>
                  <a:pt x="5788878" y="252661"/>
                </a:cubicBezTo>
                <a:cubicBezTo>
                  <a:pt x="5788878" y="162217"/>
                  <a:pt x="5716267" y="89607"/>
                  <a:pt x="5625822" y="89607"/>
                </a:cubicBezTo>
                <a:close/>
                <a:moveTo>
                  <a:pt x="5551305" y="0"/>
                </a:moveTo>
                <a:lnTo>
                  <a:pt x="5741268" y="14445"/>
                </a:lnTo>
                <a:lnTo>
                  <a:pt x="5775311" y="32907"/>
                </a:lnTo>
                <a:cubicBezTo>
                  <a:pt x="5845785" y="80491"/>
                  <a:pt x="5892062" y="161102"/>
                  <a:pt x="5892062" y="252661"/>
                </a:cubicBezTo>
                <a:cubicBezTo>
                  <a:pt x="5892062" y="399157"/>
                  <a:pt x="5773592" y="517629"/>
                  <a:pt x="5627096" y="517629"/>
                </a:cubicBezTo>
                <a:cubicBezTo>
                  <a:pt x="5480601" y="516353"/>
                  <a:pt x="5362131" y="397885"/>
                  <a:pt x="5362131" y="252661"/>
                </a:cubicBezTo>
                <a:cubicBezTo>
                  <a:pt x="5362131" y="142791"/>
                  <a:pt x="5428771" y="48684"/>
                  <a:pt x="5523893" y="8497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50000"/>
                  <a:alpha val="15000"/>
                </a:schemeClr>
              </a:gs>
              <a:gs pos="0">
                <a:schemeClr val="accent1">
                  <a:lumMod val="50000"/>
                  <a:alpha val="0"/>
                </a:schemeClr>
              </a:gs>
            </a:gsLst>
            <a:lin ang="18900000" scaled="0"/>
          </a:gradFill>
          <a:ln w="1273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pic>
        <p:nvPicPr>
          <p:cNvPr id="105" name="Picture 104">
            <a:extLst>
              <a:ext uri="{FF2B5EF4-FFF2-40B4-BE49-F238E27FC236}">
                <a16:creationId xmlns:a16="http://schemas.microsoft.com/office/drawing/2014/main" id="{7ACE861C-B5D9-4C71-939C-935BDDA991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524" y="10422"/>
            <a:ext cx="5708853" cy="6845147"/>
          </a:xfrm>
          <a:prstGeom prst="rect">
            <a:avLst/>
          </a:prstGeom>
          <a:effectLst/>
        </p:spPr>
      </p:pic>
      <p:pic>
        <p:nvPicPr>
          <p:cNvPr id="435" name="Picture 434">
            <a:extLst>
              <a:ext uri="{FF2B5EF4-FFF2-40B4-BE49-F238E27FC236}">
                <a16:creationId xmlns:a16="http://schemas.microsoft.com/office/drawing/2014/main" id="{F24568CF-2282-4703-A746-7621B6486D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061" y="6011456"/>
            <a:ext cx="3547925" cy="428943"/>
          </a:xfrm>
          <a:prstGeom prst="rect">
            <a:avLst/>
          </a:prstGeom>
        </p:spPr>
      </p:pic>
      <p:sp>
        <p:nvSpPr>
          <p:cNvPr id="438" name="Rectangle 437">
            <a:extLst>
              <a:ext uri="{FF2B5EF4-FFF2-40B4-BE49-F238E27FC236}">
                <a16:creationId xmlns:a16="http://schemas.microsoft.com/office/drawing/2014/main" id="{1E14E943-0B80-4EAF-83E1-21AC22C53993}"/>
              </a:ext>
            </a:extLst>
          </p:cNvPr>
          <p:cNvSpPr/>
          <p:nvPr userDrawn="1"/>
        </p:nvSpPr>
        <p:spPr>
          <a:xfrm>
            <a:off x="11815564" y="590321"/>
            <a:ext cx="58844" cy="1619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6382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64DAAD5-C2C5-4B95-9740-9BDDDA246172}"/>
              </a:ext>
            </a:extLst>
          </p:cNvPr>
          <p:cNvSpPr/>
          <p:nvPr userDrawn="1"/>
        </p:nvSpPr>
        <p:spPr>
          <a:xfrm flipV="1">
            <a:off x="0" y="-1288"/>
            <a:ext cx="12192000" cy="6858000"/>
          </a:xfrm>
          <a:custGeom>
            <a:avLst/>
            <a:gdLst>
              <a:gd name="connsiteX0" fmla="*/ 4892433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7999 h 6858000"/>
              <a:gd name="connsiteX3" fmla="*/ 7112000 w 12192000"/>
              <a:gd name="connsiteY3" fmla="*/ 6857999 h 6858000"/>
              <a:gd name="connsiteX4" fmla="*/ 6096000 w 12192000"/>
              <a:gd name="connsiteY4" fmla="*/ 6857999 h 6858000"/>
              <a:gd name="connsiteX5" fmla="*/ 5548505 w 12192000"/>
              <a:gd name="connsiteY5" fmla="*/ 6857999 h 6858000"/>
              <a:gd name="connsiteX6" fmla="*/ 5548504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4953304 h 6858000"/>
              <a:gd name="connsiteX9" fmla="*/ 236754 w 12192000"/>
              <a:gd name="connsiteY9" fmla="*/ 5130345 h 6858000"/>
              <a:gd name="connsiteX10" fmla="*/ 2193559 w 12192000"/>
              <a:gd name="connsiteY10" fmla="*/ 5728066 h 6858000"/>
              <a:gd name="connsiteX11" fmla="*/ 5693420 w 12192000"/>
              <a:gd name="connsiteY11" fmla="*/ 2228205 h 6858000"/>
              <a:gd name="connsiteX12" fmla="*/ 4894222 w 12192000"/>
              <a:gd name="connsiteY12" fmla="*/ 19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6858000">
                <a:moveTo>
                  <a:pt x="4892433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7112000" y="6857999"/>
                </a:lnTo>
                <a:lnTo>
                  <a:pt x="6096000" y="6857999"/>
                </a:lnTo>
                <a:lnTo>
                  <a:pt x="5548505" y="6857999"/>
                </a:lnTo>
                <a:lnTo>
                  <a:pt x="5548504" y="6858000"/>
                </a:lnTo>
                <a:lnTo>
                  <a:pt x="0" y="6858000"/>
                </a:lnTo>
                <a:lnTo>
                  <a:pt x="0" y="4953304"/>
                </a:lnTo>
                <a:lnTo>
                  <a:pt x="236754" y="5130345"/>
                </a:lnTo>
                <a:cubicBezTo>
                  <a:pt x="795335" y="5507715"/>
                  <a:pt x="1468714" y="5728066"/>
                  <a:pt x="2193559" y="5728066"/>
                </a:cubicBezTo>
                <a:cubicBezTo>
                  <a:pt x="4126479" y="5728066"/>
                  <a:pt x="5693420" y="4161125"/>
                  <a:pt x="5693420" y="2228205"/>
                </a:cubicBezTo>
                <a:cubicBezTo>
                  <a:pt x="5693420" y="1382553"/>
                  <a:pt x="5393498" y="606951"/>
                  <a:pt x="4894222" y="19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73C0-FD7C-49DF-B2BC-1222FCFC03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6284" y="519201"/>
            <a:ext cx="6679261" cy="1163955"/>
          </a:xfrm>
        </p:spPr>
        <p:txBody>
          <a:bodyPr lIns="36000" rIns="0" anchor="ctr">
            <a:noAutofit/>
          </a:bodyPr>
          <a:lstStyle>
            <a:lvl1pPr algn="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Title Block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1A5B1-7950-41B4-A0A3-91FEE2C6B3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71853" y="1857502"/>
            <a:ext cx="4983692" cy="361054"/>
          </a:xfrm>
          <a:prstGeom prst="rect">
            <a:avLst/>
          </a:prstGeom>
        </p:spPr>
        <p:txBody>
          <a:bodyPr lIns="36000" rIns="0" anchor="ctr"/>
          <a:lstStyle>
            <a:lvl1pPr marL="0" indent="0" algn="r">
              <a:buNone/>
              <a:defRPr sz="24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Insert Date</a:t>
            </a:r>
            <a:endParaRPr lang="en-GB"/>
          </a:p>
        </p:txBody>
      </p:sp>
      <p:sp>
        <p:nvSpPr>
          <p:cNvPr id="430" name="Circle: Hollow 429">
            <a:extLst>
              <a:ext uri="{FF2B5EF4-FFF2-40B4-BE49-F238E27FC236}">
                <a16:creationId xmlns:a16="http://schemas.microsoft.com/office/drawing/2014/main" id="{4FBE3FB6-1C75-477E-A1DD-DA5AC0C318E0}"/>
              </a:ext>
            </a:extLst>
          </p:cNvPr>
          <p:cNvSpPr/>
          <p:nvPr userDrawn="1"/>
        </p:nvSpPr>
        <p:spPr>
          <a:xfrm flipV="1">
            <a:off x="-1489805" y="944243"/>
            <a:ext cx="7366730" cy="7366728"/>
          </a:xfrm>
          <a:prstGeom prst="donut">
            <a:avLst>
              <a:gd name="adj" fmla="val 253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pic>
        <p:nvPicPr>
          <p:cNvPr id="435" name="Picture 434">
            <a:extLst>
              <a:ext uri="{FF2B5EF4-FFF2-40B4-BE49-F238E27FC236}">
                <a16:creationId xmlns:a16="http://schemas.microsoft.com/office/drawing/2014/main" id="{F24568CF-2282-4703-A746-7621B6486D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061" y="6011456"/>
            <a:ext cx="3547925" cy="428943"/>
          </a:xfrm>
          <a:prstGeom prst="rect">
            <a:avLst/>
          </a:prstGeom>
        </p:spPr>
      </p:pic>
      <p:sp>
        <p:nvSpPr>
          <p:cNvPr id="438" name="Rectangle 437">
            <a:extLst>
              <a:ext uri="{FF2B5EF4-FFF2-40B4-BE49-F238E27FC236}">
                <a16:creationId xmlns:a16="http://schemas.microsoft.com/office/drawing/2014/main" id="{1E14E943-0B80-4EAF-83E1-21AC22C53993}"/>
              </a:ext>
            </a:extLst>
          </p:cNvPr>
          <p:cNvSpPr/>
          <p:nvPr userDrawn="1"/>
        </p:nvSpPr>
        <p:spPr>
          <a:xfrm>
            <a:off x="11815564" y="590321"/>
            <a:ext cx="58844" cy="1619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3" name="Circle: Hollow 431">
            <a:extLst>
              <a:ext uri="{FF2B5EF4-FFF2-40B4-BE49-F238E27FC236}">
                <a16:creationId xmlns:a16="http://schemas.microsoft.com/office/drawing/2014/main" id="{469AD368-1377-F045-80F7-74398DE7EB2A}"/>
              </a:ext>
            </a:extLst>
          </p:cNvPr>
          <p:cNvSpPr/>
          <p:nvPr userDrawn="1"/>
        </p:nvSpPr>
        <p:spPr>
          <a:xfrm flipV="1">
            <a:off x="-3190202" y="-719611"/>
            <a:ext cx="10738580" cy="10738578"/>
          </a:xfrm>
          <a:prstGeom prst="donut">
            <a:avLst>
              <a:gd name="adj" fmla="val 17386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4" name="Circle: Hollow 98">
            <a:extLst>
              <a:ext uri="{FF2B5EF4-FFF2-40B4-BE49-F238E27FC236}">
                <a16:creationId xmlns:a16="http://schemas.microsoft.com/office/drawing/2014/main" id="{38FA9ECD-DD95-8F4D-A98D-35CCEC4338A4}"/>
              </a:ext>
            </a:extLst>
          </p:cNvPr>
          <p:cNvSpPr/>
          <p:nvPr userDrawn="1"/>
        </p:nvSpPr>
        <p:spPr>
          <a:xfrm flipV="1">
            <a:off x="-3016981" y="-582034"/>
            <a:ext cx="10421082" cy="10421080"/>
          </a:xfrm>
          <a:prstGeom prst="donut">
            <a:avLst>
              <a:gd name="adj" fmla="val 1642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8" name="Freeform: Shape 428">
            <a:extLst>
              <a:ext uri="{FF2B5EF4-FFF2-40B4-BE49-F238E27FC236}">
                <a16:creationId xmlns:a16="http://schemas.microsoft.com/office/drawing/2014/main" id="{2E6E8306-4C45-584C-9225-8653BEEFD53C}"/>
              </a:ext>
            </a:extLst>
          </p:cNvPr>
          <p:cNvSpPr/>
          <p:nvPr userDrawn="1"/>
        </p:nvSpPr>
        <p:spPr>
          <a:xfrm>
            <a:off x="-3016981" y="-569731"/>
            <a:ext cx="10375356" cy="10394676"/>
          </a:xfrm>
          <a:custGeom>
            <a:avLst/>
            <a:gdLst>
              <a:gd name="connsiteX0" fmla="*/ 6202887 w 10375356"/>
              <a:gd name="connsiteY0" fmla="*/ 10086957 h 10394676"/>
              <a:gd name="connsiteX1" fmla="*/ 6713710 w 10375356"/>
              <a:gd name="connsiteY1" fmla="*/ 10086957 h 10394676"/>
              <a:gd name="connsiteX2" fmla="*/ 6713710 w 10375356"/>
              <a:gd name="connsiteY2" fmla="*/ 10187665 h 10394676"/>
              <a:gd name="connsiteX3" fmla="*/ 6709472 w 10375356"/>
              <a:gd name="connsiteY3" fmla="*/ 10188869 h 10394676"/>
              <a:gd name="connsiteX4" fmla="*/ 6202887 w 10375356"/>
              <a:gd name="connsiteY4" fmla="*/ 10188869 h 10394676"/>
              <a:gd name="connsiteX5" fmla="*/ 5634740 w 10375356"/>
              <a:gd name="connsiteY5" fmla="*/ 9974857 h 10394676"/>
              <a:gd name="connsiteX6" fmla="*/ 5471684 w 10375356"/>
              <a:gd name="connsiteY6" fmla="*/ 10137913 h 10394676"/>
              <a:gd name="connsiteX7" fmla="*/ 5634740 w 10375356"/>
              <a:gd name="connsiteY7" fmla="*/ 10300969 h 10394676"/>
              <a:gd name="connsiteX8" fmla="*/ 5797795 w 10375356"/>
              <a:gd name="connsiteY8" fmla="*/ 10137913 h 10394676"/>
              <a:gd name="connsiteX9" fmla="*/ 5634740 w 10375356"/>
              <a:gd name="connsiteY9" fmla="*/ 9974857 h 10394676"/>
              <a:gd name="connsiteX10" fmla="*/ 7232175 w 10375356"/>
              <a:gd name="connsiteY10" fmla="*/ 9881865 h 10394676"/>
              <a:gd name="connsiteX11" fmla="*/ 7334085 w 10375356"/>
              <a:gd name="connsiteY11" fmla="*/ 9881865 h 10394676"/>
              <a:gd name="connsiteX12" fmla="*/ 7334085 w 10375356"/>
              <a:gd name="connsiteY12" fmla="*/ 9956193 h 10394676"/>
              <a:gd name="connsiteX13" fmla="*/ 7238719 w 10375356"/>
              <a:gd name="connsiteY13" fmla="*/ 9999307 h 10394676"/>
              <a:gd name="connsiteX14" fmla="*/ 7232175 w 10375356"/>
              <a:gd name="connsiteY14" fmla="*/ 10001887 h 10394676"/>
              <a:gd name="connsiteX15" fmla="*/ 4751991 w 10375356"/>
              <a:gd name="connsiteY15" fmla="*/ 9881865 h 10394676"/>
              <a:gd name="connsiteX16" fmla="*/ 4853901 w 10375356"/>
              <a:gd name="connsiteY16" fmla="*/ 9881865 h 10394676"/>
              <a:gd name="connsiteX17" fmla="*/ 4853901 w 10375356"/>
              <a:gd name="connsiteY17" fmla="*/ 10290777 h 10394676"/>
              <a:gd name="connsiteX18" fmla="*/ 4751991 w 10375356"/>
              <a:gd name="connsiteY18" fmla="*/ 10290777 h 10394676"/>
              <a:gd name="connsiteX19" fmla="*/ 5636013 w 10375356"/>
              <a:gd name="connsiteY19" fmla="*/ 9872947 h 10394676"/>
              <a:gd name="connsiteX20" fmla="*/ 5900978 w 10375356"/>
              <a:gd name="connsiteY20" fmla="*/ 10137913 h 10394676"/>
              <a:gd name="connsiteX21" fmla="*/ 5739217 w 10375356"/>
              <a:gd name="connsiteY21" fmla="*/ 10382077 h 10394676"/>
              <a:gd name="connsiteX22" fmla="*/ 5738756 w 10375356"/>
              <a:gd name="connsiteY22" fmla="*/ 10382220 h 10394676"/>
              <a:gd name="connsiteX23" fmla="*/ 5574951 w 10375356"/>
              <a:gd name="connsiteY23" fmla="*/ 10394676 h 10394676"/>
              <a:gd name="connsiteX24" fmla="*/ 5532810 w 10375356"/>
              <a:gd name="connsiteY24" fmla="*/ 10381361 h 10394676"/>
              <a:gd name="connsiteX25" fmla="*/ 5371048 w 10375356"/>
              <a:gd name="connsiteY25" fmla="*/ 10137913 h 10394676"/>
              <a:gd name="connsiteX26" fmla="*/ 5636013 w 10375356"/>
              <a:gd name="connsiteY26" fmla="*/ 9872947 h 10394676"/>
              <a:gd name="connsiteX27" fmla="*/ 3978752 w 10375356"/>
              <a:gd name="connsiteY27" fmla="*/ 9872947 h 10394676"/>
              <a:gd name="connsiteX28" fmla="*/ 4243718 w 10375356"/>
              <a:gd name="connsiteY28" fmla="*/ 10137913 h 10394676"/>
              <a:gd name="connsiteX29" fmla="*/ 4222918 w 10375356"/>
              <a:gd name="connsiteY29" fmla="*/ 10241117 h 10394676"/>
              <a:gd name="connsiteX30" fmla="*/ 4179036 w 10375356"/>
              <a:gd name="connsiteY30" fmla="*/ 10306239 h 10394676"/>
              <a:gd name="connsiteX31" fmla="*/ 4160436 w 10375356"/>
              <a:gd name="connsiteY31" fmla="*/ 10302917 h 10394676"/>
              <a:gd name="connsiteX32" fmla="*/ 4056265 w 10375356"/>
              <a:gd name="connsiteY32" fmla="*/ 10278875 h 10394676"/>
              <a:gd name="connsiteX33" fmla="*/ 4094199 w 10375356"/>
              <a:gd name="connsiteY33" fmla="*/ 10253357 h 10394676"/>
              <a:gd name="connsiteX34" fmla="*/ 4141809 w 10375356"/>
              <a:gd name="connsiteY34" fmla="*/ 10137913 h 10394676"/>
              <a:gd name="connsiteX35" fmla="*/ 3978752 w 10375356"/>
              <a:gd name="connsiteY35" fmla="*/ 9974857 h 10394676"/>
              <a:gd name="connsiteX36" fmla="*/ 3815698 w 10375356"/>
              <a:gd name="connsiteY36" fmla="*/ 10137913 h 10394676"/>
              <a:gd name="connsiteX37" fmla="*/ 3828457 w 10375356"/>
              <a:gd name="connsiteY37" fmla="*/ 10201547 h 10394676"/>
              <a:gd name="connsiteX38" fmla="*/ 3845505 w 10375356"/>
              <a:gd name="connsiteY38" fmla="*/ 10226891 h 10394676"/>
              <a:gd name="connsiteX39" fmla="*/ 3724813 w 10375356"/>
              <a:gd name="connsiteY39" fmla="*/ 10192618 h 10394676"/>
              <a:gd name="connsiteX40" fmla="*/ 3713787 w 10375356"/>
              <a:gd name="connsiteY40" fmla="*/ 10137913 h 10394676"/>
              <a:gd name="connsiteX41" fmla="*/ 3978752 w 10375356"/>
              <a:gd name="connsiteY41" fmla="*/ 9872947 h 10394676"/>
              <a:gd name="connsiteX42" fmla="*/ 3155832 w 10375356"/>
              <a:gd name="connsiteY42" fmla="*/ 9872947 h 10394676"/>
              <a:gd name="connsiteX43" fmla="*/ 3399999 w 10375356"/>
              <a:gd name="connsiteY43" fmla="*/ 10034709 h 10394676"/>
              <a:gd name="connsiteX44" fmla="*/ 3411035 w 10375356"/>
              <a:gd name="connsiteY44" fmla="*/ 10089469 h 10394676"/>
              <a:gd name="connsiteX45" fmla="*/ 3280434 w 10375356"/>
              <a:gd name="connsiteY45" fmla="*/ 10037975 h 10394676"/>
              <a:gd name="connsiteX46" fmla="*/ 3270003 w 10375356"/>
              <a:gd name="connsiteY46" fmla="*/ 10022469 h 10394676"/>
              <a:gd name="connsiteX47" fmla="*/ 3154558 w 10375356"/>
              <a:gd name="connsiteY47" fmla="*/ 9974857 h 10394676"/>
              <a:gd name="connsiteX48" fmla="*/ 3136355 w 10375356"/>
              <a:gd name="connsiteY48" fmla="*/ 9978507 h 10394676"/>
              <a:gd name="connsiteX49" fmla="*/ 3005935 w 10375356"/>
              <a:gd name="connsiteY49" fmla="*/ 9919545 h 10394676"/>
              <a:gd name="connsiteX50" fmla="*/ 3007618 w 10375356"/>
              <a:gd name="connsiteY50" fmla="*/ 9918157 h 10394676"/>
              <a:gd name="connsiteX51" fmla="*/ 3155832 w 10375356"/>
              <a:gd name="connsiteY51" fmla="*/ 9872947 h 10394676"/>
              <a:gd name="connsiteX52" fmla="*/ 7851277 w 10375356"/>
              <a:gd name="connsiteY52" fmla="*/ 9262761 h 10394676"/>
              <a:gd name="connsiteX53" fmla="*/ 8362099 w 10375356"/>
              <a:gd name="connsiteY53" fmla="*/ 9262761 h 10394676"/>
              <a:gd name="connsiteX54" fmla="*/ 8362099 w 10375356"/>
              <a:gd name="connsiteY54" fmla="*/ 9346902 h 10394676"/>
              <a:gd name="connsiteX55" fmla="*/ 8339488 w 10375356"/>
              <a:gd name="connsiteY55" fmla="*/ 9364671 h 10394676"/>
              <a:gd name="connsiteX56" fmla="*/ 7851277 w 10375356"/>
              <a:gd name="connsiteY56" fmla="*/ 9364671 h 10394676"/>
              <a:gd name="connsiteX57" fmla="*/ 5379965 w 10375356"/>
              <a:gd name="connsiteY57" fmla="*/ 9262761 h 10394676"/>
              <a:gd name="connsiteX58" fmla="*/ 5890787 w 10375356"/>
              <a:gd name="connsiteY58" fmla="*/ 9262761 h 10394676"/>
              <a:gd name="connsiteX59" fmla="*/ 5890787 w 10375356"/>
              <a:gd name="connsiteY59" fmla="*/ 9364671 h 10394676"/>
              <a:gd name="connsiteX60" fmla="*/ 5379965 w 10375356"/>
              <a:gd name="connsiteY60" fmla="*/ 9364671 h 10394676"/>
              <a:gd name="connsiteX61" fmla="*/ 4546902 w 10375356"/>
              <a:gd name="connsiteY61" fmla="*/ 9262761 h 10394676"/>
              <a:gd name="connsiteX62" fmla="*/ 5057725 w 10375356"/>
              <a:gd name="connsiteY62" fmla="*/ 9262761 h 10394676"/>
              <a:gd name="connsiteX63" fmla="*/ 5057725 w 10375356"/>
              <a:gd name="connsiteY63" fmla="*/ 9364671 h 10394676"/>
              <a:gd name="connsiteX64" fmla="*/ 4546902 w 10375356"/>
              <a:gd name="connsiteY64" fmla="*/ 9364671 h 10394676"/>
              <a:gd name="connsiteX65" fmla="*/ 2899787 w 10375356"/>
              <a:gd name="connsiteY65" fmla="*/ 9262761 h 10394676"/>
              <a:gd name="connsiteX66" fmla="*/ 3410609 w 10375356"/>
              <a:gd name="connsiteY66" fmla="*/ 9262761 h 10394676"/>
              <a:gd name="connsiteX67" fmla="*/ 3410609 w 10375356"/>
              <a:gd name="connsiteY67" fmla="*/ 9364671 h 10394676"/>
              <a:gd name="connsiteX68" fmla="*/ 2899787 w 10375356"/>
              <a:gd name="connsiteY68" fmla="*/ 9364671 h 10394676"/>
              <a:gd name="connsiteX69" fmla="*/ 6450017 w 10375356"/>
              <a:gd name="connsiteY69" fmla="*/ 9150661 h 10394676"/>
              <a:gd name="connsiteX70" fmla="*/ 6286962 w 10375356"/>
              <a:gd name="connsiteY70" fmla="*/ 9313717 h 10394676"/>
              <a:gd name="connsiteX71" fmla="*/ 6450017 w 10375356"/>
              <a:gd name="connsiteY71" fmla="*/ 9476773 h 10394676"/>
              <a:gd name="connsiteX72" fmla="*/ 6613073 w 10375356"/>
              <a:gd name="connsiteY72" fmla="*/ 9313717 h 10394676"/>
              <a:gd name="connsiteX73" fmla="*/ 6450017 w 10375356"/>
              <a:gd name="connsiteY73" fmla="*/ 9150661 h 10394676"/>
              <a:gd name="connsiteX74" fmla="*/ 3978754 w 10375356"/>
              <a:gd name="connsiteY74" fmla="*/ 9150661 h 10394676"/>
              <a:gd name="connsiteX75" fmla="*/ 3815700 w 10375356"/>
              <a:gd name="connsiteY75" fmla="*/ 9313717 h 10394676"/>
              <a:gd name="connsiteX76" fmla="*/ 3978754 w 10375356"/>
              <a:gd name="connsiteY76" fmla="*/ 9476773 h 10394676"/>
              <a:gd name="connsiteX77" fmla="*/ 4141811 w 10375356"/>
              <a:gd name="connsiteY77" fmla="*/ 9313717 h 10394676"/>
              <a:gd name="connsiteX78" fmla="*/ 3978754 w 10375356"/>
              <a:gd name="connsiteY78" fmla="*/ 9150661 h 10394676"/>
              <a:gd name="connsiteX79" fmla="*/ 7232175 w 10375356"/>
              <a:gd name="connsiteY79" fmla="*/ 9057669 h 10394676"/>
              <a:gd name="connsiteX80" fmla="*/ 7334085 w 10375356"/>
              <a:gd name="connsiteY80" fmla="*/ 9057669 h 10394676"/>
              <a:gd name="connsiteX81" fmla="*/ 7334085 w 10375356"/>
              <a:gd name="connsiteY81" fmla="*/ 9568493 h 10394676"/>
              <a:gd name="connsiteX82" fmla="*/ 7232175 w 10375356"/>
              <a:gd name="connsiteY82" fmla="*/ 9568493 h 10394676"/>
              <a:gd name="connsiteX83" fmla="*/ 2280685 w 10375356"/>
              <a:gd name="connsiteY83" fmla="*/ 9057669 h 10394676"/>
              <a:gd name="connsiteX84" fmla="*/ 2382595 w 10375356"/>
              <a:gd name="connsiteY84" fmla="*/ 9057669 h 10394676"/>
              <a:gd name="connsiteX85" fmla="*/ 2382595 w 10375356"/>
              <a:gd name="connsiteY85" fmla="*/ 9568493 h 10394676"/>
              <a:gd name="connsiteX86" fmla="*/ 2374638 w 10375356"/>
              <a:gd name="connsiteY86" fmla="*/ 9568493 h 10394676"/>
              <a:gd name="connsiteX87" fmla="*/ 2297278 w 10375356"/>
              <a:gd name="connsiteY87" fmla="*/ 9518899 h 10394676"/>
              <a:gd name="connsiteX88" fmla="*/ 2280685 w 10375356"/>
              <a:gd name="connsiteY88" fmla="*/ 9507099 h 10394676"/>
              <a:gd name="connsiteX89" fmla="*/ 6450017 w 10375356"/>
              <a:gd name="connsiteY89" fmla="*/ 9048751 h 10394676"/>
              <a:gd name="connsiteX90" fmla="*/ 6714982 w 10375356"/>
              <a:gd name="connsiteY90" fmla="*/ 9313717 h 10394676"/>
              <a:gd name="connsiteX91" fmla="*/ 6450017 w 10375356"/>
              <a:gd name="connsiteY91" fmla="*/ 9578681 h 10394676"/>
              <a:gd name="connsiteX92" fmla="*/ 6185052 w 10375356"/>
              <a:gd name="connsiteY92" fmla="*/ 9313717 h 10394676"/>
              <a:gd name="connsiteX93" fmla="*/ 6450017 w 10375356"/>
              <a:gd name="connsiteY93" fmla="*/ 9048751 h 10394676"/>
              <a:gd name="connsiteX94" fmla="*/ 3978754 w 10375356"/>
              <a:gd name="connsiteY94" fmla="*/ 9048751 h 10394676"/>
              <a:gd name="connsiteX95" fmla="*/ 4243720 w 10375356"/>
              <a:gd name="connsiteY95" fmla="*/ 9313717 h 10394676"/>
              <a:gd name="connsiteX96" fmla="*/ 3978754 w 10375356"/>
              <a:gd name="connsiteY96" fmla="*/ 9578681 h 10394676"/>
              <a:gd name="connsiteX97" fmla="*/ 3713789 w 10375356"/>
              <a:gd name="connsiteY97" fmla="*/ 9313717 h 10394676"/>
              <a:gd name="connsiteX98" fmla="*/ 3978754 w 10375356"/>
              <a:gd name="connsiteY98" fmla="*/ 9048751 h 10394676"/>
              <a:gd name="connsiteX99" fmla="*/ 5676776 w 10375356"/>
              <a:gd name="connsiteY99" fmla="*/ 8665264 h 10394676"/>
              <a:gd name="connsiteX100" fmla="*/ 5676776 w 10375356"/>
              <a:gd name="connsiteY100" fmla="*/ 8745569 h 10394676"/>
              <a:gd name="connsiteX101" fmla="*/ 5574867 w 10375356"/>
              <a:gd name="connsiteY101" fmla="*/ 8745569 h 10394676"/>
              <a:gd name="connsiteX102" fmla="*/ 5574867 w 10375356"/>
              <a:gd name="connsiteY102" fmla="*/ 8678214 h 10394676"/>
              <a:gd name="connsiteX103" fmla="*/ 3918880 w 10375356"/>
              <a:gd name="connsiteY103" fmla="*/ 8449859 h 10394676"/>
              <a:gd name="connsiteX104" fmla="*/ 4007509 w 10375356"/>
              <a:gd name="connsiteY104" fmla="*/ 8484804 h 10394676"/>
              <a:gd name="connsiteX105" fmla="*/ 4020789 w 10375356"/>
              <a:gd name="connsiteY105" fmla="*/ 8489298 h 10394676"/>
              <a:gd name="connsiteX106" fmla="*/ 4020789 w 10375356"/>
              <a:gd name="connsiteY106" fmla="*/ 8745569 h 10394676"/>
              <a:gd name="connsiteX107" fmla="*/ 3918880 w 10375356"/>
              <a:gd name="connsiteY107" fmla="*/ 8745569 h 10394676"/>
              <a:gd name="connsiteX108" fmla="*/ 7018165 w 10375356"/>
              <a:gd name="connsiteY108" fmla="*/ 8438567 h 10394676"/>
              <a:gd name="connsiteX109" fmla="*/ 7528988 w 10375356"/>
              <a:gd name="connsiteY109" fmla="*/ 8438567 h 10394676"/>
              <a:gd name="connsiteX110" fmla="*/ 7528988 w 10375356"/>
              <a:gd name="connsiteY110" fmla="*/ 8540477 h 10394676"/>
              <a:gd name="connsiteX111" fmla="*/ 7018165 w 10375356"/>
              <a:gd name="connsiteY111" fmla="*/ 8540477 h 10394676"/>
              <a:gd name="connsiteX112" fmla="*/ 6530840 w 10375356"/>
              <a:gd name="connsiteY112" fmla="*/ 8438567 h 10394676"/>
              <a:gd name="connsiteX113" fmla="*/ 6697148 w 10375356"/>
              <a:gd name="connsiteY113" fmla="*/ 8438567 h 10394676"/>
              <a:gd name="connsiteX114" fmla="*/ 6697148 w 10375356"/>
              <a:gd name="connsiteY114" fmla="*/ 8540477 h 10394676"/>
              <a:gd name="connsiteX115" fmla="*/ 6248661 w 10375356"/>
              <a:gd name="connsiteY115" fmla="*/ 8540477 h 10394676"/>
              <a:gd name="connsiteX116" fmla="*/ 6251001 w 10375356"/>
              <a:gd name="connsiteY116" fmla="*/ 8539813 h 10394676"/>
              <a:gd name="connsiteX117" fmla="*/ 6413573 w 10375356"/>
              <a:gd name="connsiteY117" fmla="*/ 8484804 h 10394676"/>
              <a:gd name="connsiteX118" fmla="*/ 2066673 w 10375356"/>
              <a:gd name="connsiteY118" fmla="*/ 8438567 h 10394676"/>
              <a:gd name="connsiteX119" fmla="*/ 2577496 w 10375356"/>
              <a:gd name="connsiteY119" fmla="*/ 8438567 h 10394676"/>
              <a:gd name="connsiteX120" fmla="*/ 2577496 w 10375356"/>
              <a:gd name="connsiteY120" fmla="*/ 8540477 h 10394676"/>
              <a:gd name="connsiteX121" fmla="*/ 2066673 w 10375356"/>
              <a:gd name="connsiteY121" fmla="*/ 8540477 h 10394676"/>
              <a:gd name="connsiteX122" fmla="*/ 1234837 w 10375356"/>
              <a:gd name="connsiteY122" fmla="*/ 8438567 h 10394676"/>
              <a:gd name="connsiteX123" fmla="*/ 1745660 w 10375356"/>
              <a:gd name="connsiteY123" fmla="*/ 8438567 h 10394676"/>
              <a:gd name="connsiteX124" fmla="*/ 1745660 w 10375356"/>
              <a:gd name="connsiteY124" fmla="*/ 8540477 h 10394676"/>
              <a:gd name="connsiteX125" fmla="*/ 1234837 w 10375356"/>
              <a:gd name="connsiteY125" fmla="*/ 8540477 h 10394676"/>
              <a:gd name="connsiteX126" fmla="*/ 8870376 w 10375356"/>
              <a:gd name="connsiteY126" fmla="*/ 8234747 h 10394676"/>
              <a:gd name="connsiteX127" fmla="*/ 8972285 w 10375356"/>
              <a:gd name="connsiteY127" fmla="*/ 8234747 h 10394676"/>
              <a:gd name="connsiteX128" fmla="*/ 8972285 w 10375356"/>
              <a:gd name="connsiteY128" fmla="*/ 8745569 h 10394676"/>
              <a:gd name="connsiteX129" fmla="*/ 8870376 w 10375356"/>
              <a:gd name="connsiteY129" fmla="*/ 8745569 h 10394676"/>
              <a:gd name="connsiteX130" fmla="*/ 8046180 w 10375356"/>
              <a:gd name="connsiteY130" fmla="*/ 8234747 h 10394676"/>
              <a:gd name="connsiteX131" fmla="*/ 8148089 w 10375356"/>
              <a:gd name="connsiteY131" fmla="*/ 8234747 h 10394676"/>
              <a:gd name="connsiteX132" fmla="*/ 8148089 w 10375356"/>
              <a:gd name="connsiteY132" fmla="*/ 8745569 h 10394676"/>
              <a:gd name="connsiteX133" fmla="*/ 8046180 w 10375356"/>
              <a:gd name="connsiteY133" fmla="*/ 8745569 h 10394676"/>
              <a:gd name="connsiteX134" fmla="*/ 3094685 w 10375356"/>
              <a:gd name="connsiteY134" fmla="*/ 8234747 h 10394676"/>
              <a:gd name="connsiteX135" fmla="*/ 3196595 w 10375356"/>
              <a:gd name="connsiteY135" fmla="*/ 8234747 h 10394676"/>
              <a:gd name="connsiteX136" fmla="*/ 3196595 w 10375356"/>
              <a:gd name="connsiteY136" fmla="*/ 8745569 h 10394676"/>
              <a:gd name="connsiteX137" fmla="*/ 3094685 w 10375356"/>
              <a:gd name="connsiteY137" fmla="*/ 8745569 h 10394676"/>
              <a:gd name="connsiteX138" fmla="*/ 9489477 w 10375356"/>
              <a:gd name="connsiteY138" fmla="*/ 7615645 h 10394676"/>
              <a:gd name="connsiteX139" fmla="*/ 9824110 w 10375356"/>
              <a:gd name="connsiteY139" fmla="*/ 7615645 h 10394676"/>
              <a:gd name="connsiteX140" fmla="*/ 9792198 w 10375356"/>
              <a:gd name="connsiteY140" fmla="*/ 7681890 h 10394676"/>
              <a:gd name="connsiteX141" fmla="*/ 9770531 w 10375356"/>
              <a:gd name="connsiteY141" fmla="*/ 7717555 h 10394676"/>
              <a:gd name="connsiteX142" fmla="*/ 9489477 w 10375356"/>
              <a:gd name="connsiteY142" fmla="*/ 7717555 h 10394676"/>
              <a:gd name="connsiteX143" fmla="*/ 8666557 w 10375356"/>
              <a:gd name="connsiteY143" fmla="*/ 7615645 h 10394676"/>
              <a:gd name="connsiteX144" fmla="*/ 9177379 w 10375356"/>
              <a:gd name="connsiteY144" fmla="*/ 7615645 h 10394676"/>
              <a:gd name="connsiteX145" fmla="*/ 9177379 w 10375356"/>
              <a:gd name="connsiteY145" fmla="*/ 7717555 h 10394676"/>
              <a:gd name="connsiteX146" fmla="*/ 8666557 w 10375356"/>
              <a:gd name="connsiteY146" fmla="*/ 7717555 h 10394676"/>
              <a:gd name="connsiteX147" fmla="*/ 2322721 w 10375356"/>
              <a:gd name="connsiteY147" fmla="*/ 7503545 h 10394676"/>
              <a:gd name="connsiteX148" fmla="*/ 2159665 w 10375356"/>
              <a:gd name="connsiteY148" fmla="*/ 7666599 h 10394676"/>
              <a:gd name="connsiteX149" fmla="*/ 2322721 w 10375356"/>
              <a:gd name="connsiteY149" fmla="*/ 7829655 h 10394676"/>
              <a:gd name="connsiteX150" fmla="*/ 2485776 w 10375356"/>
              <a:gd name="connsiteY150" fmla="*/ 7666599 h 10394676"/>
              <a:gd name="connsiteX151" fmla="*/ 2322721 w 10375356"/>
              <a:gd name="connsiteY151" fmla="*/ 7503545 h 10394676"/>
              <a:gd name="connsiteX152" fmla="*/ 8046180 w 10375356"/>
              <a:gd name="connsiteY152" fmla="*/ 7410553 h 10394676"/>
              <a:gd name="connsiteX153" fmla="*/ 8148089 w 10375356"/>
              <a:gd name="connsiteY153" fmla="*/ 7410553 h 10394676"/>
              <a:gd name="connsiteX154" fmla="*/ 8148089 w 10375356"/>
              <a:gd name="connsiteY154" fmla="*/ 7921375 h 10394676"/>
              <a:gd name="connsiteX155" fmla="*/ 8046180 w 10375356"/>
              <a:gd name="connsiteY155" fmla="*/ 7921375 h 10394676"/>
              <a:gd name="connsiteX156" fmla="*/ 1447573 w 10375356"/>
              <a:gd name="connsiteY156" fmla="*/ 7410553 h 10394676"/>
              <a:gd name="connsiteX157" fmla="*/ 1549483 w 10375356"/>
              <a:gd name="connsiteY157" fmla="*/ 7410553 h 10394676"/>
              <a:gd name="connsiteX158" fmla="*/ 1549483 w 10375356"/>
              <a:gd name="connsiteY158" fmla="*/ 7921375 h 10394676"/>
              <a:gd name="connsiteX159" fmla="*/ 1447573 w 10375356"/>
              <a:gd name="connsiteY159" fmla="*/ 7921375 h 10394676"/>
              <a:gd name="connsiteX160" fmla="*/ 2322721 w 10375356"/>
              <a:gd name="connsiteY160" fmla="*/ 7401633 h 10394676"/>
              <a:gd name="connsiteX161" fmla="*/ 2587686 w 10375356"/>
              <a:gd name="connsiteY161" fmla="*/ 7666599 h 10394676"/>
              <a:gd name="connsiteX162" fmla="*/ 2322721 w 10375356"/>
              <a:gd name="connsiteY162" fmla="*/ 7931565 h 10394676"/>
              <a:gd name="connsiteX163" fmla="*/ 2057755 w 10375356"/>
              <a:gd name="connsiteY163" fmla="*/ 7666599 h 10394676"/>
              <a:gd name="connsiteX164" fmla="*/ 2322721 w 10375356"/>
              <a:gd name="connsiteY164" fmla="*/ 7401633 h 10394676"/>
              <a:gd name="connsiteX165" fmla="*/ 674333 w 10375356"/>
              <a:gd name="connsiteY165" fmla="*/ 7401633 h 10394676"/>
              <a:gd name="connsiteX166" fmla="*/ 939299 w 10375356"/>
              <a:gd name="connsiteY166" fmla="*/ 7666599 h 10394676"/>
              <a:gd name="connsiteX167" fmla="*/ 777537 w 10375356"/>
              <a:gd name="connsiteY167" fmla="*/ 7910765 h 10394676"/>
              <a:gd name="connsiteX168" fmla="*/ 769452 w 10375356"/>
              <a:gd name="connsiteY168" fmla="*/ 7913271 h 10394676"/>
              <a:gd name="connsiteX169" fmla="*/ 713980 w 10375356"/>
              <a:gd name="connsiteY169" fmla="*/ 7821961 h 10394676"/>
              <a:gd name="connsiteX170" fmla="*/ 739241 w 10375356"/>
              <a:gd name="connsiteY170" fmla="*/ 7816897 h 10394676"/>
              <a:gd name="connsiteX171" fmla="*/ 838662 w 10375356"/>
              <a:gd name="connsiteY171" fmla="*/ 7666599 h 10394676"/>
              <a:gd name="connsiteX172" fmla="*/ 675607 w 10375356"/>
              <a:gd name="connsiteY172" fmla="*/ 7503545 h 10394676"/>
              <a:gd name="connsiteX173" fmla="*/ 611973 w 10375356"/>
              <a:gd name="connsiteY173" fmla="*/ 7516304 h 10394676"/>
              <a:gd name="connsiteX174" fmla="*/ 564501 w 10375356"/>
              <a:gd name="connsiteY174" fmla="*/ 7548238 h 10394676"/>
              <a:gd name="connsiteX175" fmla="*/ 518632 w 10375356"/>
              <a:gd name="connsiteY175" fmla="*/ 7453019 h 10394676"/>
              <a:gd name="connsiteX176" fmla="*/ 526119 w 10375356"/>
              <a:gd name="connsiteY176" fmla="*/ 7446844 h 10394676"/>
              <a:gd name="connsiteX177" fmla="*/ 674333 w 10375356"/>
              <a:gd name="connsiteY177" fmla="*/ 7401633 h 10394676"/>
              <a:gd name="connsiteX178" fmla="*/ 8148089 w 10375356"/>
              <a:gd name="connsiteY178" fmla="*/ 7094869 h 10394676"/>
              <a:gd name="connsiteX179" fmla="*/ 8148089 w 10375356"/>
              <a:gd name="connsiteY179" fmla="*/ 7097179 h 10394676"/>
              <a:gd name="connsiteX180" fmla="*/ 8146686 w 10375356"/>
              <a:gd name="connsiteY180" fmla="*/ 7097179 h 10394676"/>
              <a:gd name="connsiteX181" fmla="*/ 8665281 w 10375356"/>
              <a:gd name="connsiteY181" fmla="*/ 6791449 h 10394676"/>
              <a:gd name="connsiteX182" fmla="*/ 9176104 w 10375356"/>
              <a:gd name="connsiteY182" fmla="*/ 6791449 h 10394676"/>
              <a:gd name="connsiteX183" fmla="*/ 9176104 w 10375356"/>
              <a:gd name="connsiteY183" fmla="*/ 6893357 h 10394676"/>
              <a:gd name="connsiteX184" fmla="*/ 8665281 w 10375356"/>
              <a:gd name="connsiteY184" fmla="*/ 6893357 h 10394676"/>
              <a:gd name="connsiteX185" fmla="*/ 2066681 w 10375356"/>
              <a:gd name="connsiteY185" fmla="*/ 6791449 h 10394676"/>
              <a:gd name="connsiteX186" fmla="*/ 2098040 w 10375356"/>
              <a:gd name="connsiteY186" fmla="*/ 6791449 h 10394676"/>
              <a:gd name="connsiteX187" fmla="*/ 2133958 w 10375356"/>
              <a:gd name="connsiteY187" fmla="*/ 6866010 h 10394676"/>
              <a:gd name="connsiteX188" fmla="*/ 2150572 w 10375356"/>
              <a:gd name="connsiteY188" fmla="*/ 6893357 h 10394676"/>
              <a:gd name="connsiteX189" fmla="*/ 2066681 w 10375356"/>
              <a:gd name="connsiteY189" fmla="*/ 6893357 h 10394676"/>
              <a:gd name="connsiteX190" fmla="*/ 419562 w 10375356"/>
              <a:gd name="connsiteY190" fmla="*/ 6791449 h 10394676"/>
              <a:gd name="connsiteX191" fmla="*/ 930385 w 10375356"/>
              <a:gd name="connsiteY191" fmla="*/ 6791449 h 10394676"/>
              <a:gd name="connsiteX192" fmla="*/ 930385 w 10375356"/>
              <a:gd name="connsiteY192" fmla="*/ 6893357 h 10394676"/>
              <a:gd name="connsiteX193" fmla="*/ 419562 w 10375356"/>
              <a:gd name="connsiteY193" fmla="*/ 6893357 h 10394676"/>
              <a:gd name="connsiteX194" fmla="*/ 9745526 w 10375356"/>
              <a:gd name="connsiteY194" fmla="*/ 6679349 h 10394676"/>
              <a:gd name="connsiteX195" fmla="*/ 9582469 w 10375356"/>
              <a:gd name="connsiteY195" fmla="*/ 6842405 h 10394676"/>
              <a:gd name="connsiteX196" fmla="*/ 9745526 w 10375356"/>
              <a:gd name="connsiteY196" fmla="*/ 7005461 h 10394676"/>
              <a:gd name="connsiteX197" fmla="*/ 9908582 w 10375356"/>
              <a:gd name="connsiteY197" fmla="*/ 6842405 h 10394676"/>
              <a:gd name="connsiteX198" fmla="*/ 9745526 w 10375356"/>
              <a:gd name="connsiteY198" fmla="*/ 6679349 h 10394676"/>
              <a:gd name="connsiteX199" fmla="*/ 1498533 w 10375356"/>
              <a:gd name="connsiteY199" fmla="*/ 6679349 h 10394676"/>
              <a:gd name="connsiteX200" fmla="*/ 1335477 w 10375356"/>
              <a:gd name="connsiteY200" fmla="*/ 6842405 h 10394676"/>
              <a:gd name="connsiteX201" fmla="*/ 1498533 w 10375356"/>
              <a:gd name="connsiteY201" fmla="*/ 7005461 h 10394676"/>
              <a:gd name="connsiteX202" fmla="*/ 1661588 w 10375356"/>
              <a:gd name="connsiteY202" fmla="*/ 6842405 h 10394676"/>
              <a:gd name="connsiteX203" fmla="*/ 1498533 w 10375356"/>
              <a:gd name="connsiteY203" fmla="*/ 6679349 h 10394676"/>
              <a:gd name="connsiteX204" fmla="*/ 9744252 w 10375356"/>
              <a:gd name="connsiteY204" fmla="*/ 6577439 h 10394676"/>
              <a:gd name="connsiteX205" fmla="*/ 10009217 w 10375356"/>
              <a:gd name="connsiteY205" fmla="*/ 6842405 h 10394676"/>
              <a:gd name="connsiteX206" fmla="*/ 9744252 w 10375356"/>
              <a:gd name="connsiteY206" fmla="*/ 7107369 h 10394676"/>
              <a:gd name="connsiteX207" fmla="*/ 9479286 w 10375356"/>
              <a:gd name="connsiteY207" fmla="*/ 6842405 h 10394676"/>
              <a:gd name="connsiteX208" fmla="*/ 9744252 w 10375356"/>
              <a:gd name="connsiteY208" fmla="*/ 6577439 h 10394676"/>
              <a:gd name="connsiteX209" fmla="*/ 1499807 w 10375356"/>
              <a:gd name="connsiteY209" fmla="*/ 6577439 h 10394676"/>
              <a:gd name="connsiteX210" fmla="*/ 1764771 w 10375356"/>
              <a:gd name="connsiteY210" fmla="*/ 6842405 h 10394676"/>
              <a:gd name="connsiteX211" fmla="*/ 1499807 w 10375356"/>
              <a:gd name="connsiteY211" fmla="*/ 7107369 h 10394676"/>
              <a:gd name="connsiteX212" fmla="*/ 1234841 w 10375356"/>
              <a:gd name="connsiteY212" fmla="*/ 6842405 h 10394676"/>
              <a:gd name="connsiteX213" fmla="*/ 1499807 w 10375356"/>
              <a:gd name="connsiteY213" fmla="*/ 6577439 h 10394676"/>
              <a:gd name="connsiteX214" fmla="*/ 8921331 w 10375356"/>
              <a:gd name="connsiteY214" fmla="*/ 5855153 h 10394676"/>
              <a:gd name="connsiteX215" fmla="*/ 8758274 w 10375356"/>
              <a:gd name="connsiteY215" fmla="*/ 6018209 h 10394676"/>
              <a:gd name="connsiteX216" fmla="*/ 8921331 w 10375356"/>
              <a:gd name="connsiteY216" fmla="*/ 6181265 h 10394676"/>
              <a:gd name="connsiteX217" fmla="*/ 9084385 w 10375356"/>
              <a:gd name="connsiteY217" fmla="*/ 6018209 h 10394676"/>
              <a:gd name="connsiteX218" fmla="*/ 8921331 w 10375356"/>
              <a:gd name="connsiteY218" fmla="*/ 5855153 h 10394676"/>
              <a:gd name="connsiteX219" fmla="*/ 674337 w 10375356"/>
              <a:gd name="connsiteY219" fmla="*/ 5855153 h 10394676"/>
              <a:gd name="connsiteX220" fmla="*/ 511282 w 10375356"/>
              <a:gd name="connsiteY220" fmla="*/ 6018209 h 10394676"/>
              <a:gd name="connsiteX221" fmla="*/ 674337 w 10375356"/>
              <a:gd name="connsiteY221" fmla="*/ 6181265 h 10394676"/>
              <a:gd name="connsiteX222" fmla="*/ 837393 w 10375356"/>
              <a:gd name="connsiteY222" fmla="*/ 6018209 h 10394676"/>
              <a:gd name="connsiteX223" fmla="*/ 674337 w 10375356"/>
              <a:gd name="connsiteY223" fmla="*/ 5855153 h 10394676"/>
              <a:gd name="connsiteX224" fmla="*/ 10375356 w 10375356"/>
              <a:gd name="connsiteY224" fmla="*/ 5854333 h 10394676"/>
              <a:gd name="connsiteX225" fmla="*/ 10334572 w 10375356"/>
              <a:gd name="connsiteY225" fmla="*/ 6121561 h 10394676"/>
              <a:gd name="connsiteX226" fmla="*/ 10334472 w 10375356"/>
              <a:gd name="connsiteY226" fmla="*/ 6121413 h 10394676"/>
              <a:gd name="connsiteX227" fmla="*/ 10313672 w 10375356"/>
              <a:gd name="connsiteY227" fmla="*/ 6018209 h 10394676"/>
              <a:gd name="connsiteX228" fmla="*/ 10334472 w 10375356"/>
              <a:gd name="connsiteY228" fmla="*/ 5915005 h 10394676"/>
              <a:gd name="connsiteX229" fmla="*/ 9694571 w 10375356"/>
              <a:gd name="connsiteY229" fmla="*/ 5763433 h 10394676"/>
              <a:gd name="connsiteX230" fmla="*/ 9796481 w 10375356"/>
              <a:gd name="connsiteY230" fmla="*/ 5763433 h 10394676"/>
              <a:gd name="connsiteX231" fmla="*/ 9796481 w 10375356"/>
              <a:gd name="connsiteY231" fmla="*/ 6274257 h 10394676"/>
              <a:gd name="connsiteX232" fmla="*/ 9694571 w 10375356"/>
              <a:gd name="connsiteY232" fmla="*/ 6274257 h 10394676"/>
              <a:gd name="connsiteX233" fmla="*/ 1447575 w 10375356"/>
              <a:gd name="connsiteY233" fmla="*/ 5763433 h 10394676"/>
              <a:gd name="connsiteX234" fmla="*/ 1549485 w 10375356"/>
              <a:gd name="connsiteY234" fmla="*/ 5763433 h 10394676"/>
              <a:gd name="connsiteX235" fmla="*/ 1549485 w 10375356"/>
              <a:gd name="connsiteY235" fmla="*/ 6274257 h 10394676"/>
              <a:gd name="connsiteX236" fmla="*/ 1447575 w 10375356"/>
              <a:gd name="connsiteY236" fmla="*/ 6274257 h 10394676"/>
              <a:gd name="connsiteX237" fmla="*/ 8922604 w 10375356"/>
              <a:gd name="connsiteY237" fmla="*/ 5753243 h 10394676"/>
              <a:gd name="connsiteX238" fmla="*/ 9187569 w 10375356"/>
              <a:gd name="connsiteY238" fmla="*/ 6018209 h 10394676"/>
              <a:gd name="connsiteX239" fmla="*/ 8922604 w 10375356"/>
              <a:gd name="connsiteY239" fmla="*/ 6283173 h 10394676"/>
              <a:gd name="connsiteX240" fmla="*/ 8657638 w 10375356"/>
              <a:gd name="connsiteY240" fmla="*/ 6018209 h 10394676"/>
              <a:gd name="connsiteX241" fmla="*/ 8922604 w 10375356"/>
              <a:gd name="connsiteY241" fmla="*/ 5753243 h 10394676"/>
              <a:gd name="connsiteX242" fmla="*/ 675610 w 10375356"/>
              <a:gd name="connsiteY242" fmla="*/ 5753243 h 10394676"/>
              <a:gd name="connsiteX243" fmla="*/ 940577 w 10375356"/>
              <a:gd name="connsiteY243" fmla="*/ 6018209 h 10394676"/>
              <a:gd name="connsiteX244" fmla="*/ 675610 w 10375356"/>
              <a:gd name="connsiteY244" fmla="*/ 6283173 h 10394676"/>
              <a:gd name="connsiteX245" fmla="*/ 410646 w 10375356"/>
              <a:gd name="connsiteY245" fmla="*/ 6018209 h 10394676"/>
              <a:gd name="connsiteX246" fmla="*/ 675610 w 10375356"/>
              <a:gd name="connsiteY246" fmla="*/ 5753243 h 10394676"/>
              <a:gd name="connsiteX247" fmla="*/ 9489477 w 10375356"/>
              <a:gd name="connsiteY247" fmla="*/ 5143057 h 10394676"/>
              <a:gd name="connsiteX248" fmla="*/ 10000300 w 10375356"/>
              <a:gd name="connsiteY248" fmla="*/ 5143057 h 10394676"/>
              <a:gd name="connsiteX249" fmla="*/ 10000300 w 10375356"/>
              <a:gd name="connsiteY249" fmla="*/ 5244969 h 10394676"/>
              <a:gd name="connsiteX250" fmla="*/ 9489477 w 10375356"/>
              <a:gd name="connsiteY250" fmla="*/ 5244969 h 10394676"/>
              <a:gd name="connsiteX251" fmla="*/ 8706634 w 10375356"/>
              <a:gd name="connsiteY251" fmla="*/ 5143057 h 10394676"/>
              <a:gd name="connsiteX252" fmla="*/ 9176104 w 10375356"/>
              <a:gd name="connsiteY252" fmla="*/ 5143057 h 10394676"/>
              <a:gd name="connsiteX253" fmla="*/ 9176104 w 10375356"/>
              <a:gd name="connsiteY253" fmla="*/ 5244969 h 10394676"/>
              <a:gd name="connsiteX254" fmla="*/ 8707060 w 10375356"/>
              <a:gd name="connsiteY254" fmla="*/ 5244969 h 10394676"/>
              <a:gd name="connsiteX255" fmla="*/ 8709420 w 10375356"/>
              <a:gd name="connsiteY255" fmla="*/ 5198237 h 10394676"/>
              <a:gd name="connsiteX256" fmla="*/ 1242485 w 10375356"/>
              <a:gd name="connsiteY256" fmla="*/ 5143057 h 10394676"/>
              <a:gd name="connsiteX257" fmla="*/ 1714449 w 10375356"/>
              <a:gd name="connsiteY257" fmla="*/ 5143057 h 10394676"/>
              <a:gd name="connsiteX258" fmla="*/ 1711662 w 10375356"/>
              <a:gd name="connsiteY258" fmla="*/ 5198237 h 10394676"/>
              <a:gd name="connsiteX259" fmla="*/ 1714022 w 10375356"/>
              <a:gd name="connsiteY259" fmla="*/ 5244969 h 10394676"/>
              <a:gd name="connsiteX260" fmla="*/ 1242485 w 10375356"/>
              <a:gd name="connsiteY260" fmla="*/ 5244969 h 10394676"/>
              <a:gd name="connsiteX261" fmla="*/ 2787 w 10375356"/>
              <a:gd name="connsiteY261" fmla="*/ 5143057 h 10394676"/>
              <a:gd name="connsiteX262" fmla="*/ 97302 w 10375356"/>
              <a:gd name="connsiteY262" fmla="*/ 5143057 h 10394676"/>
              <a:gd name="connsiteX263" fmla="*/ 97302 w 10375356"/>
              <a:gd name="connsiteY263" fmla="*/ 5244969 h 10394676"/>
              <a:gd name="connsiteX264" fmla="*/ 2360 w 10375356"/>
              <a:gd name="connsiteY264" fmla="*/ 5244969 h 10394676"/>
              <a:gd name="connsiteX265" fmla="*/ 0 w 10375356"/>
              <a:gd name="connsiteY265" fmla="*/ 5198237 h 10394676"/>
              <a:gd name="connsiteX266" fmla="*/ 623389 w 10375356"/>
              <a:gd name="connsiteY266" fmla="*/ 4939239 h 10394676"/>
              <a:gd name="connsiteX267" fmla="*/ 725299 w 10375356"/>
              <a:gd name="connsiteY267" fmla="*/ 4939239 h 10394676"/>
              <a:gd name="connsiteX268" fmla="*/ 725299 w 10375356"/>
              <a:gd name="connsiteY268" fmla="*/ 5450061 h 10394676"/>
              <a:gd name="connsiteX269" fmla="*/ 623389 w 10375356"/>
              <a:gd name="connsiteY269" fmla="*/ 5450061 h 10394676"/>
              <a:gd name="connsiteX270" fmla="*/ 86723 w 10375356"/>
              <a:gd name="connsiteY270" fmla="*/ 4273524 h 10394676"/>
              <a:gd name="connsiteX271" fmla="*/ 106218 w 10375356"/>
              <a:gd name="connsiteY271" fmla="*/ 4371093 h 10394676"/>
              <a:gd name="connsiteX272" fmla="*/ 85418 w 10375356"/>
              <a:gd name="connsiteY272" fmla="*/ 4474296 h 10394676"/>
              <a:gd name="connsiteX273" fmla="*/ 47492 w 10375356"/>
              <a:gd name="connsiteY273" fmla="*/ 4530579 h 10394676"/>
              <a:gd name="connsiteX274" fmla="*/ 9745526 w 10375356"/>
              <a:gd name="connsiteY274" fmla="*/ 4208037 h 10394676"/>
              <a:gd name="connsiteX275" fmla="*/ 9582469 w 10375356"/>
              <a:gd name="connsiteY275" fmla="*/ 4371093 h 10394676"/>
              <a:gd name="connsiteX276" fmla="*/ 9745526 w 10375356"/>
              <a:gd name="connsiteY276" fmla="*/ 4534147 h 10394676"/>
              <a:gd name="connsiteX277" fmla="*/ 9908582 w 10375356"/>
              <a:gd name="connsiteY277" fmla="*/ 4371093 h 10394676"/>
              <a:gd name="connsiteX278" fmla="*/ 9745526 w 10375356"/>
              <a:gd name="connsiteY278" fmla="*/ 4208037 h 10394676"/>
              <a:gd name="connsiteX279" fmla="*/ 1498539 w 10375356"/>
              <a:gd name="connsiteY279" fmla="*/ 4208037 h 10394676"/>
              <a:gd name="connsiteX280" fmla="*/ 1335482 w 10375356"/>
              <a:gd name="connsiteY280" fmla="*/ 4371093 h 10394676"/>
              <a:gd name="connsiteX281" fmla="*/ 1498539 w 10375356"/>
              <a:gd name="connsiteY281" fmla="*/ 4534147 h 10394676"/>
              <a:gd name="connsiteX282" fmla="*/ 1661593 w 10375356"/>
              <a:gd name="connsiteY282" fmla="*/ 4371093 h 10394676"/>
              <a:gd name="connsiteX283" fmla="*/ 1498539 w 10375356"/>
              <a:gd name="connsiteY283" fmla="*/ 4208037 h 10394676"/>
              <a:gd name="connsiteX284" fmla="*/ 8870376 w 10375356"/>
              <a:gd name="connsiteY284" fmla="*/ 4115043 h 10394676"/>
              <a:gd name="connsiteX285" fmla="*/ 8972285 w 10375356"/>
              <a:gd name="connsiteY285" fmla="*/ 4115043 h 10394676"/>
              <a:gd name="connsiteX286" fmla="*/ 8972285 w 10375356"/>
              <a:gd name="connsiteY286" fmla="*/ 4625865 h 10394676"/>
              <a:gd name="connsiteX287" fmla="*/ 8870376 w 10375356"/>
              <a:gd name="connsiteY287" fmla="*/ 4625865 h 10394676"/>
              <a:gd name="connsiteX288" fmla="*/ 623387 w 10375356"/>
              <a:gd name="connsiteY288" fmla="*/ 4115043 h 10394676"/>
              <a:gd name="connsiteX289" fmla="*/ 725297 w 10375356"/>
              <a:gd name="connsiteY289" fmla="*/ 4115043 h 10394676"/>
              <a:gd name="connsiteX290" fmla="*/ 725297 w 10375356"/>
              <a:gd name="connsiteY290" fmla="*/ 4625865 h 10394676"/>
              <a:gd name="connsiteX291" fmla="*/ 623387 w 10375356"/>
              <a:gd name="connsiteY291" fmla="*/ 4625865 h 10394676"/>
              <a:gd name="connsiteX292" fmla="*/ 9744252 w 10375356"/>
              <a:gd name="connsiteY292" fmla="*/ 4106125 h 10394676"/>
              <a:gd name="connsiteX293" fmla="*/ 10009217 w 10375356"/>
              <a:gd name="connsiteY293" fmla="*/ 4371093 h 10394676"/>
              <a:gd name="connsiteX294" fmla="*/ 9744252 w 10375356"/>
              <a:gd name="connsiteY294" fmla="*/ 4636057 h 10394676"/>
              <a:gd name="connsiteX295" fmla="*/ 9479286 w 10375356"/>
              <a:gd name="connsiteY295" fmla="*/ 4371093 h 10394676"/>
              <a:gd name="connsiteX296" fmla="*/ 9744252 w 10375356"/>
              <a:gd name="connsiteY296" fmla="*/ 4106125 h 10394676"/>
              <a:gd name="connsiteX297" fmla="*/ 1499812 w 10375356"/>
              <a:gd name="connsiteY297" fmla="*/ 4106125 h 10394676"/>
              <a:gd name="connsiteX298" fmla="*/ 1764778 w 10375356"/>
              <a:gd name="connsiteY298" fmla="*/ 4371093 h 10394676"/>
              <a:gd name="connsiteX299" fmla="*/ 1499812 w 10375356"/>
              <a:gd name="connsiteY299" fmla="*/ 4636057 h 10394676"/>
              <a:gd name="connsiteX300" fmla="*/ 1234846 w 10375356"/>
              <a:gd name="connsiteY300" fmla="*/ 4371093 h 10394676"/>
              <a:gd name="connsiteX301" fmla="*/ 1499812 w 10375356"/>
              <a:gd name="connsiteY301" fmla="*/ 4106125 h 10394676"/>
              <a:gd name="connsiteX302" fmla="*/ 9489477 w 10375356"/>
              <a:gd name="connsiteY302" fmla="*/ 3495941 h 10394676"/>
              <a:gd name="connsiteX303" fmla="*/ 10000300 w 10375356"/>
              <a:gd name="connsiteY303" fmla="*/ 3495941 h 10394676"/>
              <a:gd name="connsiteX304" fmla="*/ 10000300 w 10375356"/>
              <a:gd name="connsiteY304" fmla="*/ 3597851 h 10394676"/>
              <a:gd name="connsiteX305" fmla="*/ 9489477 w 10375356"/>
              <a:gd name="connsiteY305" fmla="*/ 3597851 h 10394676"/>
              <a:gd name="connsiteX306" fmla="*/ 2066685 w 10375356"/>
              <a:gd name="connsiteY306" fmla="*/ 3495941 h 10394676"/>
              <a:gd name="connsiteX307" fmla="*/ 2154931 w 10375356"/>
              <a:gd name="connsiteY307" fmla="*/ 3495941 h 10394676"/>
              <a:gd name="connsiteX308" fmla="*/ 2133958 w 10375356"/>
              <a:gd name="connsiteY308" fmla="*/ 3530464 h 10394676"/>
              <a:gd name="connsiteX309" fmla="*/ 2101496 w 10375356"/>
              <a:gd name="connsiteY309" fmla="*/ 3597851 h 10394676"/>
              <a:gd name="connsiteX310" fmla="*/ 2066685 w 10375356"/>
              <a:gd name="connsiteY310" fmla="*/ 3597851 h 10394676"/>
              <a:gd name="connsiteX311" fmla="*/ 674343 w 10375356"/>
              <a:gd name="connsiteY311" fmla="*/ 3383841 h 10394676"/>
              <a:gd name="connsiteX312" fmla="*/ 511289 w 10375356"/>
              <a:gd name="connsiteY312" fmla="*/ 3546897 h 10394676"/>
              <a:gd name="connsiteX313" fmla="*/ 674343 w 10375356"/>
              <a:gd name="connsiteY313" fmla="*/ 3709953 h 10394676"/>
              <a:gd name="connsiteX314" fmla="*/ 837399 w 10375356"/>
              <a:gd name="connsiteY314" fmla="*/ 3546897 h 10394676"/>
              <a:gd name="connsiteX315" fmla="*/ 674343 w 10375356"/>
              <a:gd name="connsiteY315" fmla="*/ 3383841 h 10394676"/>
              <a:gd name="connsiteX316" fmla="*/ 8870376 w 10375356"/>
              <a:gd name="connsiteY316" fmla="*/ 3292121 h 10394676"/>
              <a:gd name="connsiteX317" fmla="*/ 8972285 w 10375356"/>
              <a:gd name="connsiteY317" fmla="*/ 3292121 h 10394676"/>
              <a:gd name="connsiteX318" fmla="*/ 8972285 w 10375356"/>
              <a:gd name="connsiteY318" fmla="*/ 3802945 h 10394676"/>
              <a:gd name="connsiteX319" fmla="*/ 8870376 w 10375356"/>
              <a:gd name="connsiteY319" fmla="*/ 3802945 h 10394676"/>
              <a:gd name="connsiteX320" fmla="*/ 8142327 w 10375356"/>
              <a:gd name="connsiteY320" fmla="*/ 3292121 h 10394676"/>
              <a:gd name="connsiteX321" fmla="*/ 8148089 w 10375356"/>
              <a:gd name="connsiteY321" fmla="*/ 3292121 h 10394676"/>
              <a:gd name="connsiteX322" fmla="*/ 8148089 w 10375356"/>
              <a:gd name="connsiteY322" fmla="*/ 3301606 h 10394676"/>
              <a:gd name="connsiteX323" fmla="*/ 1447583 w 10375356"/>
              <a:gd name="connsiteY323" fmla="*/ 3292121 h 10394676"/>
              <a:gd name="connsiteX324" fmla="*/ 1549493 w 10375356"/>
              <a:gd name="connsiteY324" fmla="*/ 3292121 h 10394676"/>
              <a:gd name="connsiteX325" fmla="*/ 1549493 w 10375356"/>
              <a:gd name="connsiteY325" fmla="*/ 3802945 h 10394676"/>
              <a:gd name="connsiteX326" fmla="*/ 1447583 w 10375356"/>
              <a:gd name="connsiteY326" fmla="*/ 3802945 h 10394676"/>
              <a:gd name="connsiteX327" fmla="*/ 675617 w 10375356"/>
              <a:gd name="connsiteY327" fmla="*/ 3281931 h 10394676"/>
              <a:gd name="connsiteX328" fmla="*/ 940583 w 10375356"/>
              <a:gd name="connsiteY328" fmla="*/ 3546897 h 10394676"/>
              <a:gd name="connsiteX329" fmla="*/ 675617 w 10375356"/>
              <a:gd name="connsiteY329" fmla="*/ 3811861 h 10394676"/>
              <a:gd name="connsiteX330" fmla="*/ 410652 w 10375356"/>
              <a:gd name="connsiteY330" fmla="*/ 3546897 h 10394676"/>
              <a:gd name="connsiteX331" fmla="*/ 675617 w 10375356"/>
              <a:gd name="connsiteY331" fmla="*/ 3281931 h 10394676"/>
              <a:gd name="connsiteX332" fmla="*/ 1242482 w 10375356"/>
              <a:gd name="connsiteY332" fmla="*/ 2671745 h 10394676"/>
              <a:gd name="connsiteX333" fmla="*/ 1753305 w 10375356"/>
              <a:gd name="connsiteY333" fmla="*/ 2671745 h 10394676"/>
              <a:gd name="connsiteX334" fmla="*/ 1753305 w 10375356"/>
              <a:gd name="connsiteY334" fmla="*/ 2773657 h 10394676"/>
              <a:gd name="connsiteX335" fmla="*/ 1242482 w 10375356"/>
              <a:gd name="connsiteY335" fmla="*/ 2773657 h 10394676"/>
              <a:gd name="connsiteX336" fmla="*/ 8921331 w 10375356"/>
              <a:gd name="connsiteY336" fmla="*/ 2560919 h 10394676"/>
              <a:gd name="connsiteX337" fmla="*/ 8758275 w 10375356"/>
              <a:gd name="connsiteY337" fmla="*/ 2723975 h 10394676"/>
              <a:gd name="connsiteX338" fmla="*/ 8921331 w 10375356"/>
              <a:gd name="connsiteY338" fmla="*/ 2887029 h 10394676"/>
              <a:gd name="connsiteX339" fmla="*/ 9084386 w 10375356"/>
              <a:gd name="connsiteY339" fmla="*/ 2723975 h 10394676"/>
              <a:gd name="connsiteX340" fmla="*/ 8921331 w 10375356"/>
              <a:gd name="connsiteY340" fmla="*/ 2560919 h 10394676"/>
              <a:gd name="connsiteX341" fmla="*/ 2322726 w 10375356"/>
              <a:gd name="connsiteY341" fmla="*/ 2560919 h 10394676"/>
              <a:gd name="connsiteX342" fmla="*/ 2159671 w 10375356"/>
              <a:gd name="connsiteY342" fmla="*/ 2723975 h 10394676"/>
              <a:gd name="connsiteX343" fmla="*/ 2322726 w 10375356"/>
              <a:gd name="connsiteY343" fmla="*/ 2887029 h 10394676"/>
              <a:gd name="connsiteX344" fmla="*/ 2485782 w 10375356"/>
              <a:gd name="connsiteY344" fmla="*/ 2723975 h 10394676"/>
              <a:gd name="connsiteX345" fmla="*/ 2322726 w 10375356"/>
              <a:gd name="connsiteY345" fmla="*/ 2560919 h 10394676"/>
              <a:gd name="connsiteX346" fmla="*/ 9694571 w 10375356"/>
              <a:gd name="connsiteY346" fmla="*/ 2553886 h 10394676"/>
              <a:gd name="connsiteX347" fmla="*/ 9792198 w 10375356"/>
              <a:gd name="connsiteY347" fmla="*/ 2714584 h 10394676"/>
              <a:gd name="connsiteX348" fmla="*/ 9796481 w 10375356"/>
              <a:gd name="connsiteY348" fmla="*/ 2723476 h 10394676"/>
              <a:gd name="connsiteX349" fmla="*/ 9796481 w 10375356"/>
              <a:gd name="connsiteY349" fmla="*/ 2978749 h 10394676"/>
              <a:gd name="connsiteX350" fmla="*/ 9694571 w 10375356"/>
              <a:gd name="connsiteY350" fmla="*/ 2978749 h 10394676"/>
              <a:gd name="connsiteX351" fmla="*/ 772671 w 10375356"/>
              <a:gd name="connsiteY351" fmla="*/ 2477905 h 10394676"/>
              <a:gd name="connsiteX352" fmla="*/ 778813 w 10375356"/>
              <a:gd name="connsiteY352" fmla="*/ 2479809 h 10394676"/>
              <a:gd name="connsiteX353" fmla="*/ 940575 w 10375356"/>
              <a:gd name="connsiteY353" fmla="*/ 2723975 h 10394676"/>
              <a:gd name="connsiteX354" fmla="*/ 675608 w 10375356"/>
              <a:gd name="connsiteY354" fmla="*/ 2988941 h 10394676"/>
              <a:gd name="connsiteX355" fmla="*/ 527394 w 10375356"/>
              <a:gd name="connsiteY355" fmla="*/ 2942835 h 10394676"/>
              <a:gd name="connsiteX356" fmla="*/ 521341 w 10375356"/>
              <a:gd name="connsiteY356" fmla="*/ 2937832 h 10394676"/>
              <a:gd name="connsiteX357" fmla="*/ 566336 w 10375356"/>
              <a:gd name="connsiteY357" fmla="*/ 2844427 h 10394676"/>
              <a:gd name="connsiteX358" fmla="*/ 610701 w 10375356"/>
              <a:gd name="connsiteY358" fmla="*/ 2874271 h 10394676"/>
              <a:gd name="connsiteX359" fmla="*/ 674334 w 10375356"/>
              <a:gd name="connsiteY359" fmla="*/ 2887029 h 10394676"/>
              <a:gd name="connsiteX360" fmla="*/ 837390 w 10375356"/>
              <a:gd name="connsiteY360" fmla="*/ 2723975 h 10394676"/>
              <a:gd name="connsiteX361" fmla="*/ 737968 w 10375356"/>
              <a:gd name="connsiteY361" fmla="*/ 2573678 h 10394676"/>
              <a:gd name="connsiteX362" fmla="*/ 717037 w 10375356"/>
              <a:gd name="connsiteY362" fmla="*/ 2569481 h 10394676"/>
              <a:gd name="connsiteX363" fmla="*/ 8046180 w 10375356"/>
              <a:gd name="connsiteY363" fmla="*/ 2467925 h 10394676"/>
              <a:gd name="connsiteX364" fmla="*/ 8148089 w 10375356"/>
              <a:gd name="connsiteY364" fmla="*/ 2467925 h 10394676"/>
              <a:gd name="connsiteX365" fmla="*/ 8148089 w 10375356"/>
              <a:gd name="connsiteY365" fmla="*/ 2978749 h 10394676"/>
              <a:gd name="connsiteX366" fmla="*/ 8046180 w 10375356"/>
              <a:gd name="connsiteY366" fmla="*/ 2978749 h 10394676"/>
              <a:gd name="connsiteX367" fmla="*/ 8921331 w 10375356"/>
              <a:gd name="connsiteY367" fmla="*/ 2459009 h 10394676"/>
              <a:gd name="connsiteX368" fmla="*/ 9186296 w 10375356"/>
              <a:gd name="connsiteY368" fmla="*/ 2723975 h 10394676"/>
              <a:gd name="connsiteX369" fmla="*/ 8921331 w 10375356"/>
              <a:gd name="connsiteY369" fmla="*/ 2988941 h 10394676"/>
              <a:gd name="connsiteX370" fmla="*/ 8656365 w 10375356"/>
              <a:gd name="connsiteY370" fmla="*/ 2723975 h 10394676"/>
              <a:gd name="connsiteX371" fmla="*/ 8921331 w 10375356"/>
              <a:gd name="connsiteY371" fmla="*/ 2459009 h 10394676"/>
              <a:gd name="connsiteX372" fmla="*/ 2322726 w 10375356"/>
              <a:gd name="connsiteY372" fmla="*/ 2459009 h 10394676"/>
              <a:gd name="connsiteX373" fmla="*/ 2587692 w 10375356"/>
              <a:gd name="connsiteY373" fmla="*/ 2723975 h 10394676"/>
              <a:gd name="connsiteX374" fmla="*/ 2322726 w 10375356"/>
              <a:gd name="connsiteY374" fmla="*/ 2988941 h 10394676"/>
              <a:gd name="connsiteX375" fmla="*/ 2057761 w 10375356"/>
              <a:gd name="connsiteY375" fmla="*/ 2723975 h 10394676"/>
              <a:gd name="connsiteX376" fmla="*/ 2322726 w 10375356"/>
              <a:gd name="connsiteY376" fmla="*/ 2459009 h 10394676"/>
              <a:gd name="connsiteX377" fmla="*/ 7842360 w 10375356"/>
              <a:gd name="connsiteY377" fmla="*/ 1848825 h 10394676"/>
              <a:gd name="connsiteX378" fmla="*/ 8353182 w 10375356"/>
              <a:gd name="connsiteY378" fmla="*/ 1848825 h 10394676"/>
              <a:gd name="connsiteX379" fmla="*/ 8353182 w 10375356"/>
              <a:gd name="connsiteY379" fmla="*/ 1950733 h 10394676"/>
              <a:gd name="connsiteX380" fmla="*/ 7842360 w 10375356"/>
              <a:gd name="connsiteY380" fmla="*/ 1950733 h 10394676"/>
              <a:gd name="connsiteX381" fmla="*/ 6223404 w 10375356"/>
              <a:gd name="connsiteY381" fmla="*/ 1848825 h 10394676"/>
              <a:gd name="connsiteX382" fmla="*/ 6704792 w 10375356"/>
              <a:gd name="connsiteY382" fmla="*/ 1848825 h 10394676"/>
              <a:gd name="connsiteX383" fmla="*/ 6704792 w 10375356"/>
              <a:gd name="connsiteY383" fmla="*/ 1950733 h 10394676"/>
              <a:gd name="connsiteX384" fmla="*/ 6512646 w 10375356"/>
              <a:gd name="connsiteY384" fmla="*/ 1950733 h 10394676"/>
              <a:gd name="connsiteX385" fmla="*/ 6413573 w 10375356"/>
              <a:gd name="connsiteY385" fmla="*/ 1911670 h 10394676"/>
              <a:gd name="connsiteX386" fmla="*/ 6251001 w 10375356"/>
              <a:gd name="connsiteY386" fmla="*/ 1856662 h 10394676"/>
              <a:gd name="connsiteX387" fmla="*/ 2890884 w 10375356"/>
              <a:gd name="connsiteY387" fmla="*/ 1848825 h 10394676"/>
              <a:gd name="connsiteX388" fmla="*/ 3401707 w 10375356"/>
              <a:gd name="connsiteY388" fmla="*/ 1848825 h 10394676"/>
              <a:gd name="connsiteX389" fmla="*/ 3401707 w 10375356"/>
              <a:gd name="connsiteY389" fmla="*/ 1950733 h 10394676"/>
              <a:gd name="connsiteX390" fmla="*/ 2890884 w 10375356"/>
              <a:gd name="connsiteY390" fmla="*/ 1950733 h 10394676"/>
              <a:gd name="connsiteX391" fmla="*/ 1242493 w 10375356"/>
              <a:gd name="connsiteY391" fmla="*/ 1848825 h 10394676"/>
              <a:gd name="connsiteX392" fmla="*/ 1753316 w 10375356"/>
              <a:gd name="connsiteY392" fmla="*/ 1848825 h 10394676"/>
              <a:gd name="connsiteX393" fmla="*/ 1753316 w 10375356"/>
              <a:gd name="connsiteY393" fmla="*/ 1950733 h 10394676"/>
              <a:gd name="connsiteX394" fmla="*/ 1242493 w 10375356"/>
              <a:gd name="connsiteY394" fmla="*/ 1950733 h 10394676"/>
              <a:gd name="connsiteX395" fmla="*/ 8921331 w 10375356"/>
              <a:gd name="connsiteY395" fmla="*/ 1736725 h 10394676"/>
              <a:gd name="connsiteX396" fmla="*/ 8758275 w 10375356"/>
              <a:gd name="connsiteY396" fmla="*/ 1899781 h 10394676"/>
              <a:gd name="connsiteX397" fmla="*/ 8921331 w 10375356"/>
              <a:gd name="connsiteY397" fmla="*/ 2062835 h 10394676"/>
              <a:gd name="connsiteX398" fmla="*/ 9084386 w 10375356"/>
              <a:gd name="connsiteY398" fmla="*/ 1899781 h 10394676"/>
              <a:gd name="connsiteX399" fmla="*/ 8921331 w 10375356"/>
              <a:gd name="connsiteY399" fmla="*/ 1736725 h 10394676"/>
              <a:gd name="connsiteX400" fmla="*/ 7223258 w 10375356"/>
              <a:gd name="connsiteY400" fmla="*/ 1643731 h 10394676"/>
              <a:gd name="connsiteX401" fmla="*/ 7325168 w 10375356"/>
              <a:gd name="connsiteY401" fmla="*/ 1643731 h 10394676"/>
              <a:gd name="connsiteX402" fmla="*/ 7325168 w 10375356"/>
              <a:gd name="connsiteY402" fmla="*/ 2154553 h 10394676"/>
              <a:gd name="connsiteX403" fmla="*/ 7223258 w 10375356"/>
              <a:gd name="connsiteY403" fmla="*/ 2154553 h 10394676"/>
              <a:gd name="connsiteX404" fmla="*/ 2271782 w 10375356"/>
              <a:gd name="connsiteY404" fmla="*/ 1643731 h 10394676"/>
              <a:gd name="connsiteX405" fmla="*/ 2373691 w 10375356"/>
              <a:gd name="connsiteY405" fmla="*/ 1643731 h 10394676"/>
              <a:gd name="connsiteX406" fmla="*/ 2373691 w 10375356"/>
              <a:gd name="connsiteY406" fmla="*/ 2154553 h 10394676"/>
              <a:gd name="connsiteX407" fmla="*/ 2271782 w 10375356"/>
              <a:gd name="connsiteY407" fmla="*/ 2154553 h 10394676"/>
              <a:gd name="connsiteX408" fmla="*/ 8921331 w 10375356"/>
              <a:gd name="connsiteY408" fmla="*/ 1634813 h 10394676"/>
              <a:gd name="connsiteX409" fmla="*/ 9024534 w 10375356"/>
              <a:gd name="connsiteY409" fmla="*/ 1655614 h 10394676"/>
              <a:gd name="connsiteX410" fmla="*/ 9036119 w 10375356"/>
              <a:gd name="connsiteY410" fmla="*/ 1661896 h 10394676"/>
              <a:gd name="connsiteX411" fmla="*/ 9067478 w 10375356"/>
              <a:gd name="connsiteY411" fmla="*/ 1694788 h 10394676"/>
              <a:gd name="connsiteX412" fmla="*/ 9168482 w 10375356"/>
              <a:gd name="connsiteY412" fmla="*/ 1811390 h 10394676"/>
              <a:gd name="connsiteX413" fmla="*/ 9186296 w 10375356"/>
              <a:gd name="connsiteY413" fmla="*/ 1899781 h 10394676"/>
              <a:gd name="connsiteX414" fmla="*/ 8921331 w 10375356"/>
              <a:gd name="connsiteY414" fmla="*/ 2164745 h 10394676"/>
              <a:gd name="connsiteX415" fmla="*/ 8656365 w 10375356"/>
              <a:gd name="connsiteY415" fmla="*/ 1899781 h 10394676"/>
              <a:gd name="connsiteX416" fmla="*/ 8921331 w 10375356"/>
              <a:gd name="connsiteY416" fmla="*/ 1634813 h 10394676"/>
              <a:gd name="connsiteX417" fmla="*/ 3969851 w 10375356"/>
              <a:gd name="connsiteY417" fmla="*/ 1634813 h 10394676"/>
              <a:gd name="connsiteX418" fmla="*/ 4214017 w 10375356"/>
              <a:gd name="connsiteY418" fmla="*/ 1796577 h 10394676"/>
              <a:gd name="connsiteX419" fmla="*/ 4223093 w 10375356"/>
              <a:gd name="connsiteY419" fmla="*/ 1841608 h 10394676"/>
              <a:gd name="connsiteX420" fmla="*/ 4170081 w 10375356"/>
              <a:gd name="connsiteY420" fmla="*/ 1856662 h 10394676"/>
              <a:gd name="connsiteX421" fmla="*/ 4127174 w 10375356"/>
              <a:gd name="connsiteY421" fmla="*/ 1871180 h 10394676"/>
              <a:gd name="connsiteX422" fmla="*/ 4120150 w 10375356"/>
              <a:gd name="connsiteY422" fmla="*/ 1836147 h 10394676"/>
              <a:gd name="connsiteX423" fmla="*/ 3969851 w 10375356"/>
              <a:gd name="connsiteY423" fmla="*/ 1736725 h 10394676"/>
              <a:gd name="connsiteX424" fmla="*/ 3806796 w 10375356"/>
              <a:gd name="connsiteY424" fmla="*/ 1899781 h 10394676"/>
              <a:gd name="connsiteX425" fmla="*/ 3819555 w 10375356"/>
              <a:gd name="connsiteY425" fmla="*/ 1963414 h 10394676"/>
              <a:gd name="connsiteX426" fmla="*/ 3832208 w 10375356"/>
              <a:gd name="connsiteY426" fmla="*/ 1982224 h 10394676"/>
              <a:gd name="connsiteX427" fmla="*/ 3741230 w 10375356"/>
              <a:gd name="connsiteY427" fmla="*/ 2026051 h 10394676"/>
              <a:gd name="connsiteX428" fmla="*/ 3725686 w 10375356"/>
              <a:gd name="connsiteY428" fmla="*/ 2002984 h 10394676"/>
              <a:gd name="connsiteX429" fmla="*/ 3704886 w 10375356"/>
              <a:gd name="connsiteY429" fmla="*/ 1899781 h 10394676"/>
              <a:gd name="connsiteX430" fmla="*/ 3969851 w 10375356"/>
              <a:gd name="connsiteY430" fmla="*/ 1634813 h 10394676"/>
              <a:gd name="connsiteX431" fmla="*/ 7842360 w 10375356"/>
              <a:gd name="connsiteY431" fmla="*/ 1024629 h 10394676"/>
              <a:gd name="connsiteX432" fmla="*/ 8330359 w 10375356"/>
              <a:gd name="connsiteY432" fmla="*/ 1024629 h 10394676"/>
              <a:gd name="connsiteX433" fmla="*/ 8353182 w 10375356"/>
              <a:gd name="connsiteY433" fmla="*/ 1042565 h 10394676"/>
              <a:gd name="connsiteX434" fmla="*/ 8353182 w 10375356"/>
              <a:gd name="connsiteY434" fmla="*/ 1126539 h 10394676"/>
              <a:gd name="connsiteX435" fmla="*/ 7842360 w 10375356"/>
              <a:gd name="connsiteY435" fmla="*/ 1126539 h 10394676"/>
              <a:gd name="connsiteX436" fmla="*/ 5371048 w 10375356"/>
              <a:gd name="connsiteY436" fmla="*/ 1024629 h 10394676"/>
              <a:gd name="connsiteX437" fmla="*/ 5881870 w 10375356"/>
              <a:gd name="connsiteY437" fmla="*/ 1024629 h 10394676"/>
              <a:gd name="connsiteX438" fmla="*/ 5881870 w 10375356"/>
              <a:gd name="connsiteY438" fmla="*/ 1126539 h 10394676"/>
              <a:gd name="connsiteX439" fmla="*/ 5371048 w 10375356"/>
              <a:gd name="connsiteY439" fmla="*/ 1126539 h 10394676"/>
              <a:gd name="connsiteX440" fmla="*/ 4538001 w 10375356"/>
              <a:gd name="connsiteY440" fmla="*/ 1024629 h 10394676"/>
              <a:gd name="connsiteX441" fmla="*/ 5048825 w 10375356"/>
              <a:gd name="connsiteY441" fmla="*/ 1024629 h 10394676"/>
              <a:gd name="connsiteX442" fmla="*/ 5048825 w 10375356"/>
              <a:gd name="connsiteY442" fmla="*/ 1126539 h 10394676"/>
              <a:gd name="connsiteX443" fmla="*/ 4538001 w 10375356"/>
              <a:gd name="connsiteY443" fmla="*/ 1126539 h 10394676"/>
              <a:gd name="connsiteX444" fmla="*/ 2890886 w 10375356"/>
              <a:gd name="connsiteY444" fmla="*/ 1024629 h 10394676"/>
              <a:gd name="connsiteX445" fmla="*/ 3401709 w 10375356"/>
              <a:gd name="connsiteY445" fmla="*/ 1024629 h 10394676"/>
              <a:gd name="connsiteX446" fmla="*/ 3401709 w 10375356"/>
              <a:gd name="connsiteY446" fmla="*/ 1126539 h 10394676"/>
              <a:gd name="connsiteX447" fmla="*/ 2890886 w 10375356"/>
              <a:gd name="connsiteY447" fmla="*/ 1126539 h 10394676"/>
              <a:gd name="connsiteX448" fmla="*/ 6450017 w 10375356"/>
              <a:gd name="connsiteY448" fmla="*/ 912529 h 10394676"/>
              <a:gd name="connsiteX449" fmla="*/ 6286962 w 10375356"/>
              <a:gd name="connsiteY449" fmla="*/ 1075585 h 10394676"/>
              <a:gd name="connsiteX450" fmla="*/ 6450017 w 10375356"/>
              <a:gd name="connsiteY450" fmla="*/ 1238639 h 10394676"/>
              <a:gd name="connsiteX451" fmla="*/ 6613073 w 10375356"/>
              <a:gd name="connsiteY451" fmla="*/ 1075585 h 10394676"/>
              <a:gd name="connsiteX452" fmla="*/ 6450017 w 10375356"/>
              <a:gd name="connsiteY452" fmla="*/ 912529 h 10394676"/>
              <a:gd name="connsiteX453" fmla="*/ 2373692 w 10375356"/>
              <a:gd name="connsiteY453" fmla="*/ 828587 h 10394676"/>
              <a:gd name="connsiteX454" fmla="*/ 2373692 w 10375356"/>
              <a:gd name="connsiteY454" fmla="*/ 1331633 h 10394676"/>
              <a:gd name="connsiteX455" fmla="*/ 2271782 w 10375356"/>
              <a:gd name="connsiteY455" fmla="*/ 1331633 h 10394676"/>
              <a:gd name="connsiteX456" fmla="*/ 2271782 w 10375356"/>
              <a:gd name="connsiteY456" fmla="*/ 895706 h 10394676"/>
              <a:gd name="connsiteX457" fmla="*/ 2297278 w 10375356"/>
              <a:gd name="connsiteY457" fmla="*/ 877575 h 10394676"/>
              <a:gd name="connsiteX458" fmla="*/ 7223258 w 10375356"/>
              <a:gd name="connsiteY458" fmla="*/ 820809 h 10394676"/>
              <a:gd name="connsiteX459" fmla="*/ 7325168 w 10375356"/>
              <a:gd name="connsiteY459" fmla="*/ 820809 h 10394676"/>
              <a:gd name="connsiteX460" fmla="*/ 7325168 w 10375356"/>
              <a:gd name="connsiteY460" fmla="*/ 1331633 h 10394676"/>
              <a:gd name="connsiteX461" fmla="*/ 7223258 w 10375356"/>
              <a:gd name="connsiteY461" fmla="*/ 1331633 h 10394676"/>
              <a:gd name="connsiteX462" fmla="*/ 3918899 w 10375356"/>
              <a:gd name="connsiteY462" fmla="*/ 820809 h 10394676"/>
              <a:gd name="connsiteX463" fmla="*/ 4020808 w 10375356"/>
              <a:gd name="connsiteY463" fmla="*/ 820809 h 10394676"/>
              <a:gd name="connsiteX464" fmla="*/ 4020808 w 10375356"/>
              <a:gd name="connsiteY464" fmla="*/ 1331633 h 10394676"/>
              <a:gd name="connsiteX465" fmla="*/ 3918899 w 10375356"/>
              <a:gd name="connsiteY465" fmla="*/ 1331633 h 10394676"/>
              <a:gd name="connsiteX466" fmla="*/ 6451292 w 10375356"/>
              <a:gd name="connsiteY466" fmla="*/ 810617 h 10394676"/>
              <a:gd name="connsiteX467" fmla="*/ 6716257 w 10375356"/>
              <a:gd name="connsiteY467" fmla="*/ 1075585 h 10394676"/>
              <a:gd name="connsiteX468" fmla="*/ 6451292 w 10375356"/>
              <a:gd name="connsiteY468" fmla="*/ 1340549 h 10394676"/>
              <a:gd name="connsiteX469" fmla="*/ 6186326 w 10375356"/>
              <a:gd name="connsiteY469" fmla="*/ 1075585 h 10394676"/>
              <a:gd name="connsiteX470" fmla="*/ 6451292 w 10375356"/>
              <a:gd name="connsiteY470" fmla="*/ 810617 h 10394676"/>
              <a:gd name="connsiteX471" fmla="*/ 6399063 w 10375356"/>
              <a:gd name="connsiteY471" fmla="*/ 125503 h 10394676"/>
              <a:gd name="connsiteX472" fmla="*/ 6500973 w 10375356"/>
              <a:gd name="connsiteY472" fmla="*/ 149024 h 10394676"/>
              <a:gd name="connsiteX473" fmla="*/ 6500973 w 10375356"/>
              <a:gd name="connsiteY473" fmla="*/ 508711 h 10394676"/>
              <a:gd name="connsiteX474" fmla="*/ 6399063 w 10375356"/>
              <a:gd name="connsiteY474" fmla="*/ 508711 h 10394676"/>
              <a:gd name="connsiteX475" fmla="*/ 4743094 w 10375356"/>
              <a:gd name="connsiteY475" fmla="*/ 101073 h 10394676"/>
              <a:gd name="connsiteX476" fmla="*/ 4845004 w 10375356"/>
              <a:gd name="connsiteY476" fmla="*/ 101073 h 10394676"/>
              <a:gd name="connsiteX477" fmla="*/ 4845004 w 10375356"/>
              <a:gd name="connsiteY477" fmla="*/ 508711 h 10394676"/>
              <a:gd name="connsiteX478" fmla="*/ 4743094 w 10375356"/>
              <a:gd name="connsiteY478" fmla="*/ 508711 h 10394676"/>
              <a:gd name="connsiteX479" fmla="*/ 4174642 w 10375356"/>
              <a:gd name="connsiteY479" fmla="*/ 91020 h 10394676"/>
              <a:gd name="connsiteX480" fmla="*/ 4214021 w 10375356"/>
              <a:gd name="connsiteY480" fmla="*/ 149458 h 10394676"/>
              <a:gd name="connsiteX481" fmla="*/ 4234820 w 10375356"/>
              <a:gd name="connsiteY481" fmla="*/ 252661 h 10394676"/>
              <a:gd name="connsiteX482" fmla="*/ 3969854 w 10375356"/>
              <a:gd name="connsiteY482" fmla="*/ 517629 h 10394676"/>
              <a:gd name="connsiteX483" fmla="*/ 3704889 w 10375356"/>
              <a:gd name="connsiteY483" fmla="*/ 252661 h 10394676"/>
              <a:gd name="connsiteX484" fmla="*/ 3714113 w 10375356"/>
              <a:gd name="connsiteY484" fmla="*/ 206895 h 10394676"/>
              <a:gd name="connsiteX485" fmla="*/ 3829928 w 10375356"/>
              <a:gd name="connsiteY485" fmla="*/ 174007 h 10394676"/>
              <a:gd name="connsiteX486" fmla="*/ 3819737 w 10375356"/>
              <a:gd name="connsiteY486" fmla="*/ 189028 h 10394676"/>
              <a:gd name="connsiteX487" fmla="*/ 3806799 w 10375356"/>
              <a:gd name="connsiteY487" fmla="*/ 252661 h 10394676"/>
              <a:gd name="connsiteX488" fmla="*/ 3969854 w 10375356"/>
              <a:gd name="connsiteY488" fmla="*/ 415717 h 10394676"/>
              <a:gd name="connsiteX489" fmla="*/ 4132911 w 10375356"/>
              <a:gd name="connsiteY489" fmla="*/ 252661 h 10394676"/>
              <a:gd name="connsiteX490" fmla="*/ 4085300 w 10375356"/>
              <a:gd name="connsiteY490" fmla="*/ 137218 h 10394676"/>
              <a:gd name="connsiteX491" fmla="*/ 4056168 w 10375356"/>
              <a:gd name="connsiteY491" fmla="*/ 117622 h 10394676"/>
              <a:gd name="connsiteX492" fmla="*/ 4160436 w 10375356"/>
              <a:gd name="connsiteY492" fmla="*/ 93557 h 10394676"/>
              <a:gd name="connsiteX493" fmla="*/ 5625822 w 10375356"/>
              <a:gd name="connsiteY493" fmla="*/ 89607 h 10394676"/>
              <a:gd name="connsiteX494" fmla="*/ 5462766 w 10375356"/>
              <a:gd name="connsiteY494" fmla="*/ 252661 h 10394676"/>
              <a:gd name="connsiteX495" fmla="*/ 5625822 w 10375356"/>
              <a:gd name="connsiteY495" fmla="*/ 415717 h 10394676"/>
              <a:gd name="connsiteX496" fmla="*/ 5788878 w 10375356"/>
              <a:gd name="connsiteY496" fmla="*/ 252661 h 10394676"/>
              <a:gd name="connsiteX497" fmla="*/ 5625822 w 10375356"/>
              <a:gd name="connsiteY497" fmla="*/ 89607 h 10394676"/>
              <a:gd name="connsiteX498" fmla="*/ 5551305 w 10375356"/>
              <a:gd name="connsiteY498" fmla="*/ 0 h 10394676"/>
              <a:gd name="connsiteX499" fmla="*/ 5741268 w 10375356"/>
              <a:gd name="connsiteY499" fmla="*/ 14445 h 10394676"/>
              <a:gd name="connsiteX500" fmla="*/ 5775311 w 10375356"/>
              <a:gd name="connsiteY500" fmla="*/ 32907 h 10394676"/>
              <a:gd name="connsiteX501" fmla="*/ 5892062 w 10375356"/>
              <a:gd name="connsiteY501" fmla="*/ 252661 h 10394676"/>
              <a:gd name="connsiteX502" fmla="*/ 5627096 w 10375356"/>
              <a:gd name="connsiteY502" fmla="*/ 517629 h 10394676"/>
              <a:gd name="connsiteX503" fmla="*/ 5362131 w 10375356"/>
              <a:gd name="connsiteY503" fmla="*/ 252661 h 10394676"/>
              <a:gd name="connsiteX504" fmla="*/ 5523893 w 10375356"/>
              <a:gd name="connsiteY504" fmla="*/ 8497 h 1039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</a:cxnLst>
            <a:rect l="l" t="t" r="r" b="b"/>
            <a:pathLst>
              <a:path w="10375356" h="10394676">
                <a:moveTo>
                  <a:pt x="6202887" y="10086957"/>
                </a:moveTo>
                <a:lnTo>
                  <a:pt x="6713710" y="10086957"/>
                </a:lnTo>
                <a:lnTo>
                  <a:pt x="6713710" y="10187665"/>
                </a:lnTo>
                <a:lnTo>
                  <a:pt x="6709472" y="10188869"/>
                </a:lnTo>
                <a:lnTo>
                  <a:pt x="6202887" y="10188869"/>
                </a:lnTo>
                <a:close/>
                <a:moveTo>
                  <a:pt x="5634740" y="9974857"/>
                </a:moveTo>
                <a:cubicBezTo>
                  <a:pt x="5544295" y="9974857"/>
                  <a:pt x="5471684" y="10047469"/>
                  <a:pt x="5471684" y="10137913"/>
                </a:cubicBezTo>
                <a:cubicBezTo>
                  <a:pt x="5471684" y="10228357"/>
                  <a:pt x="5544295" y="10300969"/>
                  <a:pt x="5634740" y="10300969"/>
                </a:cubicBezTo>
                <a:cubicBezTo>
                  <a:pt x="5725185" y="10299693"/>
                  <a:pt x="5797795" y="10227083"/>
                  <a:pt x="5797795" y="10137913"/>
                </a:cubicBezTo>
                <a:cubicBezTo>
                  <a:pt x="5797795" y="10047469"/>
                  <a:pt x="5725185" y="9974857"/>
                  <a:pt x="5634740" y="9974857"/>
                </a:cubicBezTo>
                <a:close/>
                <a:moveTo>
                  <a:pt x="7232175" y="9881865"/>
                </a:moveTo>
                <a:lnTo>
                  <a:pt x="7334085" y="9881865"/>
                </a:lnTo>
                <a:lnTo>
                  <a:pt x="7334085" y="9956193"/>
                </a:lnTo>
                <a:lnTo>
                  <a:pt x="7238719" y="9999307"/>
                </a:lnTo>
                <a:lnTo>
                  <a:pt x="7232175" y="10001887"/>
                </a:lnTo>
                <a:close/>
                <a:moveTo>
                  <a:pt x="4751991" y="9881865"/>
                </a:moveTo>
                <a:lnTo>
                  <a:pt x="4853901" y="9881865"/>
                </a:lnTo>
                <a:lnTo>
                  <a:pt x="4853901" y="10290777"/>
                </a:lnTo>
                <a:lnTo>
                  <a:pt x="4751991" y="10290777"/>
                </a:lnTo>
                <a:close/>
                <a:moveTo>
                  <a:pt x="5636013" y="9872947"/>
                </a:moveTo>
                <a:cubicBezTo>
                  <a:pt x="5782509" y="9872947"/>
                  <a:pt x="5900978" y="9991417"/>
                  <a:pt x="5900978" y="10137913"/>
                </a:cubicBezTo>
                <a:cubicBezTo>
                  <a:pt x="5900978" y="10247785"/>
                  <a:pt x="5834339" y="10341891"/>
                  <a:pt x="5739217" y="10382077"/>
                </a:cubicBezTo>
                <a:lnTo>
                  <a:pt x="5738756" y="10382220"/>
                </a:lnTo>
                <a:lnTo>
                  <a:pt x="5574951" y="10394676"/>
                </a:lnTo>
                <a:lnTo>
                  <a:pt x="5532810" y="10381361"/>
                </a:lnTo>
                <a:cubicBezTo>
                  <a:pt x="5437688" y="10340697"/>
                  <a:pt x="5371048" y="10246828"/>
                  <a:pt x="5371048" y="10137913"/>
                </a:cubicBezTo>
                <a:cubicBezTo>
                  <a:pt x="5371048" y="9991417"/>
                  <a:pt x="5489518" y="9872947"/>
                  <a:pt x="5636013" y="9872947"/>
                </a:cubicBezTo>
                <a:close/>
                <a:moveTo>
                  <a:pt x="3978752" y="9872947"/>
                </a:moveTo>
                <a:cubicBezTo>
                  <a:pt x="4125249" y="9872947"/>
                  <a:pt x="4243718" y="9991417"/>
                  <a:pt x="4243718" y="10137913"/>
                </a:cubicBezTo>
                <a:cubicBezTo>
                  <a:pt x="4243718" y="10174537"/>
                  <a:pt x="4236314" y="10209409"/>
                  <a:pt x="4222918" y="10241117"/>
                </a:cubicBezTo>
                <a:lnTo>
                  <a:pt x="4179036" y="10306239"/>
                </a:lnTo>
                <a:lnTo>
                  <a:pt x="4160436" y="10302917"/>
                </a:lnTo>
                <a:lnTo>
                  <a:pt x="4056265" y="10278875"/>
                </a:lnTo>
                <a:lnTo>
                  <a:pt x="4094199" y="10253357"/>
                </a:lnTo>
                <a:cubicBezTo>
                  <a:pt x="4123657" y="10223899"/>
                  <a:pt x="4141809" y="10183135"/>
                  <a:pt x="4141809" y="10137913"/>
                </a:cubicBezTo>
                <a:cubicBezTo>
                  <a:pt x="4141809" y="10047469"/>
                  <a:pt x="4069199" y="9974857"/>
                  <a:pt x="3978752" y="9974857"/>
                </a:cubicBezTo>
                <a:cubicBezTo>
                  <a:pt x="3889581" y="9974857"/>
                  <a:pt x="3815698" y="10047469"/>
                  <a:pt x="3815698" y="10137913"/>
                </a:cubicBezTo>
                <a:cubicBezTo>
                  <a:pt x="3815698" y="10160524"/>
                  <a:pt x="3820237" y="10182021"/>
                  <a:pt x="3828457" y="10201547"/>
                </a:cubicBezTo>
                <a:lnTo>
                  <a:pt x="3845505" y="10226891"/>
                </a:lnTo>
                <a:lnTo>
                  <a:pt x="3724813" y="10192618"/>
                </a:lnTo>
                <a:lnTo>
                  <a:pt x="3713787" y="10137913"/>
                </a:lnTo>
                <a:cubicBezTo>
                  <a:pt x="3713787" y="9991417"/>
                  <a:pt x="3832257" y="9872947"/>
                  <a:pt x="3978752" y="9872947"/>
                </a:cubicBezTo>
                <a:close/>
                <a:moveTo>
                  <a:pt x="3155832" y="9872947"/>
                </a:moveTo>
                <a:cubicBezTo>
                  <a:pt x="3265704" y="9872947"/>
                  <a:pt x="3359812" y="9939586"/>
                  <a:pt x="3399999" y="10034709"/>
                </a:cubicBezTo>
                <a:lnTo>
                  <a:pt x="3411035" y="10089469"/>
                </a:lnTo>
                <a:lnTo>
                  <a:pt x="3280434" y="10037975"/>
                </a:lnTo>
                <a:lnTo>
                  <a:pt x="3270003" y="10022469"/>
                </a:lnTo>
                <a:cubicBezTo>
                  <a:pt x="3240545" y="9993010"/>
                  <a:pt x="3199781" y="9974857"/>
                  <a:pt x="3154558" y="9974857"/>
                </a:cubicBezTo>
                <a:lnTo>
                  <a:pt x="3136355" y="9978507"/>
                </a:lnTo>
                <a:lnTo>
                  <a:pt x="3005935" y="9919545"/>
                </a:lnTo>
                <a:lnTo>
                  <a:pt x="3007618" y="9918157"/>
                </a:lnTo>
                <a:cubicBezTo>
                  <a:pt x="3049902" y="9889607"/>
                  <a:pt x="3100897" y="9872947"/>
                  <a:pt x="3155832" y="9872947"/>
                </a:cubicBezTo>
                <a:close/>
                <a:moveTo>
                  <a:pt x="7851277" y="9262761"/>
                </a:moveTo>
                <a:lnTo>
                  <a:pt x="8362099" y="9262761"/>
                </a:lnTo>
                <a:lnTo>
                  <a:pt x="8362099" y="9346902"/>
                </a:lnTo>
                <a:lnTo>
                  <a:pt x="8339488" y="9364671"/>
                </a:lnTo>
                <a:lnTo>
                  <a:pt x="7851277" y="9364671"/>
                </a:lnTo>
                <a:close/>
                <a:moveTo>
                  <a:pt x="5379965" y="9262761"/>
                </a:moveTo>
                <a:lnTo>
                  <a:pt x="5890787" y="9262761"/>
                </a:lnTo>
                <a:lnTo>
                  <a:pt x="5890787" y="9364671"/>
                </a:lnTo>
                <a:lnTo>
                  <a:pt x="5379965" y="9364671"/>
                </a:lnTo>
                <a:close/>
                <a:moveTo>
                  <a:pt x="4546902" y="9262761"/>
                </a:moveTo>
                <a:lnTo>
                  <a:pt x="5057725" y="9262761"/>
                </a:lnTo>
                <a:lnTo>
                  <a:pt x="5057725" y="9364671"/>
                </a:lnTo>
                <a:lnTo>
                  <a:pt x="4546902" y="9364671"/>
                </a:lnTo>
                <a:close/>
                <a:moveTo>
                  <a:pt x="2899787" y="9262761"/>
                </a:moveTo>
                <a:lnTo>
                  <a:pt x="3410609" y="9262761"/>
                </a:lnTo>
                <a:lnTo>
                  <a:pt x="3410609" y="9364671"/>
                </a:lnTo>
                <a:lnTo>
                  <a:pt x="2899787" y="9364671"/>
                </a:lnTo>
                <a:close/>
                <a:moveTo>
                  <a:pt x="6450017" y="9150661"/>
                </a:moveTo>
                <a:cubicBezTo>
                  <a:pt x="6359572" y="9150661"/>
                  <a:pt x="6286962" y="9223273"/>
                  <a:pt x="6286962" y="9313717"/>
                </a:cubicBezTo>
                <a:cubicBezTo>
                  <a:pt x="6286962" y="9404161"/>
                  <a:pt x="6359572" y="9476773"/>
                  <a:pt x="6450017" y="9476773"/>
                </a:cubicBezTo>
                <a:cubicBezTo>
                  <a:pt x="6540463" y="9476773"/>
                  <a:pt x="6613073" y="9404161"/>
                  <a:pt x="6613073" y="9313717"/>
                </a:cubicBezTo>
                <a:cubicBezTo>
                  <a:pt x="6613073" y="9223273"/>
                  <a:pt x="6540463" y="9150661"/>
                  <a:pt x="6450017" y="9150661"/>
                </a:cubicBezTo>
                <a:close/>
                <a:moveTo>
                  <a:pt x="3978754" y="9150661"/>
                </a:moveTo>
                <a:cubicBezTo>
                  <a:pt x="3889583" y="9150661"/>
                  <a:pt x="3815700" y="9223273"/>
                  <a:pt x="3815700" y="9313717"/>
                </a:cubicBezTo>
                <a:cubicBezTo>
                  <a:pt x="3815700" y="9404161"/>
                  <a:pt x="3888310" y="9476773"/>
                  <a:pt x="3978754" y="9476773"/>
                </a:cubicBezTo>
                <a:cubicBezTo>
                  <a:pt x="4069201" y="9476773"/>
                  <a:pt x="4141811" y="9404161"/>
                  <a:pt x="4141811" y="9313717"/>
                </a:cubicBezTo>
                <a:cubicBezTo>
                  <a:pt x="4141811" y="9223273"/>
                  <a:pt x="4069201" y="9150661"/>
                  <a:pt x="3978754" y="9150661"/>
                </a:cubicBezTo>
                <a:close/>
                <a:moveTo>
                  <a:pt x="7232175" y="9057669"/>
                </a:moveTo>
                <a:lnTo>
                  <a:pt x="7334085" y="9057669"/>
                </a:lnTo>
                <a:lnTo>
                  <a:pt x="7334085" y="9568493"/>
                </a:lnTo>
                <a:lnTo>
                  <a:pt x="7232175" y="9568493"/>
                </a:lnTo>
                <a:close/>
                <a:moveTo>
                  <a:pt x="2280685" y="9057669"/>
                </a:moveTo>
                <a:lnTo>
                  <a:pt x="2382595" y="9057669"/>
                </a:lnTo>
                <a:lnTo>
                  <a:pt x="2382595" y="9568493"/>
                </a:lnTo>
                <a:lnTo>
                  <a:pt x="2374638" y="9568493"/>
                </a:lnTo>
                <a:lnTo>
                  <a:pt x="2297278" y="9518899"/>
                </a:lnTo>
                <a:lnTo>
                  <a:pt x="2280685" y="9507099"/>
                </a:lnTo>
                <a:close/>
                <a:moveTo>
                  <a:pt x="6450017" y="9048751"/>
                </a:moveTo>
                <a:cubicBezTo>
                  <a:pt x="6596513" y="9048751"/>
                  <a:pt x="6714982" y="9167221"/>
                  <a:pt x="6714982" y="9313717"/>
                </a:cubicBezTo>
                <a:cubicBezTo>
                  <a:pt x="6714982" y="9460213"/>
                  <a:pt x="6596513" y="9578681"/>
                  <a:pt x="6450017" y="9578681"/>
                </a:cubicBezTo>
                <a:cubicBezTo>
                  <a:pt x="6303522" y="9578681"/>
                  <a:pt x="6185052" y="9460213"/>
                  <a:pt x="6185052" y="9313717"/>
                </a:cubicBezTo>
                <a:cubicBezTo>
                  <a:pt x="6185052" y="9167221"/>
                  <a:pt x="6303522" y="9048751"/>
                  <a:pt x="6450017" y="9048751"/>
                </a:cubicBezTo>
                <a:close/>
                <a:moveTo>
                  <a:pt x="3978754" y="9048751"/>
                </a:moveTo>
                <a:cubicBezTo>
                  <a:pt x="4125250" y="9048751"/>
                  <a:pt x="4243720" y="9167221"/>
                  <a:pt x="4243720" y="9313717"/>
                </a:cubicBezTo>
                <a:cubicBezTo>
                  <a:pt x="4243720" y="9460213"/>
                  <a:pt x="4125250" y="9578681"/>
                  <a:pt x="3978754" y="9578681"/>
                </a:cubicBezTo>
                <a:cubicBezTo>
                  <a:pt x="3832260" y="9578681"/>
                  <a:pt x="3713789" y="9460213"/>
                  <a:pt x="3713789" y="9313717"/>
                </a:cubicBezTo>
                <a:cubicBezTo>
                  <a:pt x="3713789" y="9167221"/>
                  <a:pt x="3832260" y="9048751"/>
                  <a:pt x="3978754" y="9048751"/>
                </a:cubicBezTo>
                <a:close/>
                <a:moveTo>
                  <a:pt x="5676776" y="8665264"/>
                </a:moveTo>
                <a:lnTo>
                  <a:pt x="5676776" y="8745569"/>
                </a:lnTo>
                <a:lnTo>
                  <a:pt x="5574867" y="8745569"/>
                </a:lnTo>
                <a:lnTo>
                  <a:pt x="5574867" y="8678214"/>
                </a:lnTo>
                <a:close/>
                <a:moveTo>
                  <a:pt x="3918880" y="8449859"/>
                </a:moveTo>
                <a:lnTo>
                  <a:pt x="4007509" y="8484804"/>
                </a:lnTo>
                <a:lnTo>
                  <a:pt x="4020789" y="8489298"/>
                </a:lnTo>
                <a:lnTo>
                  <a:pt x="4020789" y="8745569"/>
                </a:lnTo>
                <a:lnTo>
                  <a:pt x="3918880" y="8745569"/>
                </a:lnTo>
                <a:close/>
                <a:moveTo>
                  <a:pt x="7018165" y="8438567"/>
                </a:moveTo>
                <a:lnTo>
                  <a:pt x="7528988" y="8438567"/>
                </a:lnTo>
                <a:lnTo>
                  <a:pt x="7528988" y="8540477"/>
                </a:lnTo>
                <a:lnTo>
                  <a:pt x="7018165" y="8540477"/>
                </a:lnTo>
                <a:close/>
                <a:moveTo>
                  <a:pt x="6530840" y="8438567"/>
                </a:moveTo>
                <a:lnTo>
                  <a:pt x="6697148" y="8438567"/>
                </a:lnTo>
                <a:lnTo>
                  <a:pt x="6697148" y="8540477"/>
                </a:lnTo>
                <a:lnTo>
                  <a:pt x="6248661" y="8540477"/>
                </a:lnTo>
                <a:lnTo>
                  <a:pt x="6251001" y="8539813"/>
                </a:lnTo>
                <a:cubicBezTo>
                  <a:pt x="6305781" y="8522774"/>
                  <a:pt x="6359984" y="8504426"/>
                  <a:pt x="6413573" y="8484804"/>
                </a:cubicBezTo>
                <a:close/>
                <a:moveTo>
                  <a:pt x="2066673" y="8438567"/>
                </a:moveTo>
                <a:lnTo>
                  <a:pt x="2577496" y="8438567"/>
                </a:lnTo>
                <a:lnTo>
                  <a:pt x="2577496" y="8540477"/>
                </a:lnTo>
                <a:lnTo>
                  <a:pt x="2066673" y="8540477"/>
                </a:lnTo>
                <a:close/>
                <a:moveTo>
                  <a:pt x="1234837" y="8438567"/>
                </a:moveTo>
                <a:lnTo>
                  <a:pt x="1745660" y="8438567"/>
                </a:lnTo>
                <a:lnTo>
                  <a:pt x="1745660" y="8540477"/>
                </a:lnTo>
                <a:lnTo>
                  <a:pt x="1234837" y="8540477"/>
                </a:lnTo>
                <a:close/>
                <a:moveTo>
                  <a:pt x="8870376" y="8234747"/>
                </a:moveTo>
                <a:lnTo>
                  <a:pt x="8972285" y="8234747"/>
                </a:lnTo>
                <a:lnTo>
                  <a:pt x="8972285" y="8745569"/>
                </a:lnTo>
                <a:lnTo>
                  <a:pt x="8870376" y="8745569"/>
                </a:lnTo>
                <a:close/>
                <a:moveTo>
                  <a:pt x="8046180" y="8234747"/>
                </a:moveTo>
                <a:lnTo>
                  <a:pt x="8148089" y="8234747"/>
                </a:lnTo>
                <a:lnTo>
                  <a:pt x="8148089" y="8745569"/>
                </a:lnTo>
                <a:lnTo>
                  <a:pt x="8046180" y="8745569"/>
                </a:lnTo>
                <a:close/>
                <a:moveTo>
                  <a:pt x="3094685" y="8234747"/>
                </a:moveTo>
                <a:lnTo>
                  <a:pt x="3196595" y="8234747"/>
                </a:lnTo>
                <a:lnTo>
                  <a:pt x="3196595" y="8745569"/>
                </a:lnTo>
                <a:lnTo>
                  <a:pt x="3094685" y="8745569"/>
                </a:lnTo>
                <a:close/>
                <a:moveTo>
                  <a:pt x="9489477" y="7615645"/>
                </a:moveTo>
                <a:lnTo>
                  <a:pt x="9824110" y="7615645"/>
                </a:lnTo>
                <a:lnTo>
                  <a:pt x="9792198" y="7681890"/>
                </a:lnTo>
                <a:lnTo>
                  <a:pt x="9770531" y="7717555"/>
                </a:lnTo>
                <a:lnTo>
                  <a:pt x="9489477" y="7717555"/>
                </a:lnTo>
                <a:close/>
                <a:moveTo>
                  <a:pt x="8666557" y="7615645"/>
                </a:moveTo>
                <a:lnTo>
                  <a:pt x="9177379" y="7615645"/>
                </a:lnTo>
                <a:lnTo>
                  <a:pt x="9177379" y="7717555"/>
                </a:lnTo>
                <a:lnTo>
                  <a:pt x="8666557" y="7717555"/>
                </a:lnTo>
                <a:close/>
                <a:moveTo>
                  <a:pt x="2322721" y="7503545"/>
                </a:moveTo>
                <a:cubicBezTo>
                  <a:pt x="2232276" y="7503545"/>
                  <a:pt x="2159665" y="7576155"/>
                  <a:pt x="2159665" y="7666599"/>
                </a:cubicBezTo>
                <a:cubicBezTo>
                  <a:pt x="2159665" y="7757045"/>
                  <a:pt x="2232276" y="7829655"/>
                  <a:pt x="2322721" y="7829655"/>
                </a:cubicBezTo>
                <a:cubicBezTo>
                  <a:pt x="2411891" y="7828381"/>
                  <a:pt x="2485776" y="7755769"/>
                  <a:pt x="2485776" y="7666599"/>
                </a:cubicBezTo>
                <a:cubicBezTo>
                  <a:pt x="2485776" y="7576155"/>
                  <a:pt x="2413167" y="7503545"/>
                  <a:pt x="2322721" y="7503545"/>
                </a:cubicBezTo>
                <a:close/>
                <a:moveTo>
                  <a:pt x="8046180" y="7410553"/>
                </a:moveTo>
                <a:lnTo>
                  <a:pt x="8148089" y="7410553"/>
                </a:lnTo>
                <a:lnTo>
                  <a:pt x="8148089" y="7921375"/>
                </a:lnTo>
                <a:lnTo>
                  <a:pt x="8046180" y="7921375"/>
                </a:lnTo>
                <a:close/>
                <a:moveTo>
                  <a:pt x="1447573" y="7410553"/>
                </a:moveTo>
                <a:lnTo>
                  <a:pt x="1549483" y="7410553"/>
                </a:lnTo>
                <a:lnTo>
                  <a:pt x="1549483" y="7921375"/>
                </a:lnTo>
                <a:lnTo>
                  <a:pt x="1447573" y="7921375"/>
                </a:lnTo>
                <a:close/>
                <a:moveTo>
                  <a:pt x="2322721" y="7401633"/>
                </a:moveTo>
                <a:cubicBezTo>
                  <a:pt x="2469216" y="7401633"/>
                  <a:pt x="2587686" y="7520105"/>
                  <a:pt x="2587686" y="7666599"/>
                </a:cubicBezTo>
                <a:cubicBezTo>
                  <a:pt x="2587686" y="7813095"/>
                  <a:pt x="2469216" y="7931565"/>
                  <a:pt x="2322721" y="7931565"/>
                </a:cubicBezTo>
                <a:cubicBezTo>
                  <a:pt x="2176225" y="7930291"/>
                  <a:pt x="2057755" y="7811821"/>
                  <a:pt x="2057755" y="7666599"/>
                </a:cubicBezTo>
                <a:cubicBezTo>
                  <a:pt x="2057755" y="7520105"/>
                  <a:pt x="2176225" y="7401633"/>
                  <a:pt x="2322721" y="7401633"/>
                </a:cubicBezTo>
                <a:close/>
                <a:moveTo>
                  <a:pt x="674333" y="7401633"/>
                </a:moveTo>
                <a:cubicBezTo>
                  <a:pt x="820829" y="7401633"/>
                  <a:pt x="939299" y="7520105"/>
                  <a:pt x="939299" y="7666599"/>
                </a:cubicBezTo>
                <a:cubicBezTo>
                  <a:pt x="939299" y="7776471"/>
                  <a:pt x="872660" y="7870579"/>
                  <a:pt x="777537" y="7910765"/>
                </a:cubicBezTo>
                <a:lnTo>
                  <a:pt x="769452" y="7913271"/>
                </a:lnTo>
                <a:lnTo>
                  <a:pt x="713980" y="7821961"/>
                </a:lnTo>
                <a:lnTo>
                  <a:pt x="739241" y="7816897"/>
                </a:lnTo>
                <a:cubicBezTo>
                  <a:pt x="797819" y="7792235"/>
                  <a:pt x="838662" y="7734434"/>
                  <a:pt x="838662" y="7666599"/>
                </a:cubicBezTo>
                <a:cubicBezTo>
                  <a:pt x="838662" y="7576155"/>
                  <a:pt x="766051" y="7503545"/>
                  <a:pt x="675607" y="7503545"/>
                </a:cubicBezTo>
                <a:cubicBezTo>
                  <a:pt x="652996" y="7503545"/>
                  <a:pt x="631500" y="7508083"/>
                  <a:pt x="611973" y="7516304"/>
                </a:cubicBezTo>
                <a:lnTo>
                  <a:pt x="564501" y="7548238"/>
                </a:lnTo>
                <a:lnTo>
                  <a:pt x="518632" y="7453019"/>
                </a:lnTo>
                <a:lnTo>
                  <a:pt x="526119" y="7446844"/>
                </a:lnTo>
                <a:cubicBezTo>
                  <a:pt x="568403" y="7418293"/>
                  <a:pt x="619397" y="7401633"/>
                  <a:pt x="674333" y="7401633"/>
                </a:cubicBezTo>
                <a:close/>
                <a:moveTo>
                  <a:pt x="8148089" y="7094869"/>
                </a:moveTo>
                <a:lnTo>
                  <a:pt x="8148089" y="7097179"/>
                </a:lnTo>
                <a:lnTo>
                  <a:pt x="8146686" y="7097179"/>
                </a:lnTo>
                <a:close/>
                <a:moveTo>
                  <a:pt x="8665281" y="6791449"/>
                </a:moveTo>
                <a:lnTo>
                  <a:pt x="9176104" y="6791449"/>
                </a:lnTo>
                <a:lnTo>
                  <a:pt x="9176104" y="6893357"/>
                </a:lnTo>
                <a:lnTo>
                  <a:pt x="8665281" y="6893357"/>
                </a:lnTo>
                <a:close/>
                <a:moveTo>
                  <a:pt x="2066681" y="6791449"/>
                </a:moveTo>
                <a:lnTo>
                  <a:pt x="2098040" y="6791449"/>
                </a:lnTo>
                <a:lnTo>
                  <a:pt x="2133958" y="6866010"/>
                </a:lnTo>
                <a:lnTo>
                  <a:pt x="2150572" y="6893357"/>
                </a:lnTo>
                <a:lnTo>
                  <a:pt x="2066681" y="6893357"/>
                </a:lnTo>
                <a:close/>
                <a:moveTo>
                  <a:pt x="419562" y="6791449"/>
                </a:moveTo>
                <a:lnTo>
                  <a:pt x="930385" y="6791449"/>
                </a:lnTo>
                <a:lnTo>
                  <a:pt x="930385" y="6893357"/>
                </a:lnTo>
                <a:lnTo>
                  <a:pt x="419562" y="6893357"/>
                </a:lnTo>
                <a:close/>
                <a:moveTo>
                  <a:pt x="9745526" y="6679349"/>
                </a:moveTo>
                <a:cubicBezTo>
                  <a:pt x="9655081" y="6679349"/>
                  <a:pt x="9582469" y="6751961"/>
                  <a:pt x="9582469" y="6842405"/>
                </a:cubicBezTo>
                <a:cubicBezTo>
                  <a:pt x="9582469" y="6932849"/>
                  <a:pt x="9655081" y="7005461"/>
                  <a:pt x="9745526" y="7005461"/>
                </a:cubicBezTo>
                <a:cubicBezTo>
                  <a:pt x="9835970" y="7005461"/>
                  <a:pt x="9908582" y="6932849"/>
                  <a:pt x="9908582" y="6842405"/>
                </a:cubicBezTo>
                <a:cubicBezTo>
                  <a:pt x="9908582" y="6751961"/>
                  <a:pt x="9835970" y="6679349"/>
                  <a:pt x="9745526" y="6679349"/>
                </a:cubicBezTo>
                <a:close/>
                <a:moveTo>
                  <a:pt x="1498533" y="6679349"/>
                </a:moveTo>
                <a:cubicBezTo>
                  <a:pt x="1408088" y="6679349"/>
                  <a:pt x="1335477" y="6751961"/>
                  <a:pt x="1335477" y="6842405"/>
                </a:cubicBezTo>
                <a:cubicBezTo>
                  <a:pt x="1335477" y="6932849"/>
                  <a:pt x="1408088" y="7005461"/>
                  <a:pt x="1498533" y="7005461"/>
                </a:cubicBezTo>
                <a:cubicBezTo>
                  <a:pt x="1588977" y="7005461"/>
                  <a:pt x="1661588" y="6932849"/>
                  <a:pt x="1661588" y="6842405"/>
                </a:cubicBezTo>
                <a:cubicBezTo>
                  <a:pt x="1661588" y="6751961"/>
                  <a:pt x="1588977" y="6679349"/>
                  <a:pt x="1498533" y="6679349"/>
                </a:cubicBezTo>
                <a:close/>
                <a:moveTo>
                  <a:pt x="9744252" y="6577439"/>
                </a:moveTo>
                <a:cubicBezTo>
                  <a:pt x="9890747" y="6577439"/>
                  <a:pt x="10009217" y="6695909"/>
                  <a:pt x="10009217" y="6842405"/>
                </a:cubicBezTo>
                <a:cubicBezTo>
                  <a:pt x="10009217" y="6988901"/>
                  <a:pt x="9890747" y="7107369"/>
                  <a:pt x="9744252" y="7107369"/>
                </a:cubicBezTo>
                <a:cubicBezTo>
                  <a:pt x="9597757" y="7107369"/>
                  <a:pt x="9479286" y="6988901"/>
                  <a:pt x="9479286" y="6842405"/>
                </a:cubicBezTo>
                <a:cubicBezTo>
                  <a:pt x="9479286" y="6695909"/>
                  <a:pt x="9597757" y="6577439"/>
                  <a:pt x="9744252" y="6577439"/>
                </a:cubicBezTo>
                <a:close/>
                <a:moveTo>
                  <a:pt x="1499807" y="6577439"/>
                </a:moveTo>
                <a:cubicBezTo>
                  <a:pt x="1646302" y="6577439"/>
                  <a:pt x="1764771" y="6695909"/>
                  <a:pt x="1764771" y="6842405"/>
                </a:cubicBezTo>
                <a:cubicBezTo>
                  <a:pt x="1764771" y="6988901"/>
                  <a:pt x="1646302" y="7107369"/>
                  <a:pt x="1499807" y="7107369"/>
                </a:cubicBezTo>
                <a:cubicBezTo>
                  <a:pt x="1353311" y="7107369"/>
                  <a:pt x="1234841" y="6988901"/>
                  <a:pt x="1234841" y="6842405"/>
                </a:cubicBezTo>
                <a:cubicBezTo>
                  <a:pt x="1234841" y="6695909"/>
                  <a:pt x="1353311" y="6577439"/>
                  <a:pt x="1499807" y="6577439"/>
                </a:cubicBezTo>
                <a:close/>
                <a:moveTo>
                  <a:pt x="8921331" y="5855153"/>
                </a:moveTo>
                <a:cubicBezTo>
                  <a:pt x="8830884" y="5855153"/>
                  <a:pt x="8758274" y="5927763"/>
                  <a:pt x="8758274" y="6018209"/>
                </a:cubicBezTo>
                <a:cubicBezTo>
                  <a:pt x="8758274" y="6108653"/>
                  <a:pt x="8830884" y="6181265"/>
                  <a:pt x="8921331" y="6181265"/>
                </a:cubicBezTo>
                <a:cubicBezTo>
                  <a:pt x="9011775" y="6181265"/>
                  <a:pt x="9084385" y="6108653"/>
                  <a:pt x="9084385" y="6018209"/>
                </a:cubicBezTo>
                <a:cubicBezTo>
                  <a:pt x="9084385" y="5927763"/>
                  <a:pt x="9011775" y="5855153"/>
                  <a:pt x="8921331" y="5855153"/>
                </a:cubicBezTo>
                <a:close/>
                <a:moveTo>
                  <a:pt x="674337" y="5855153"/>
                </a:moveTo>
                <a:cubicBezTo>
                  <a:pt x="583892" y="5855153"/>
                  <a:pt x="511282" y="5927763"/>
                  <a:pt x="511282" y="6018209"/>
                </a:cubicBezTo>
                <a:cubicBezTo>
                  <a:pt x="511282" y="6108653"/>
                  <a:pt x="583892" y="6181265"/>
                  <a:pt x="674337" y="6181265"/>
                </a:cubicBezTo>
                <a:cubicBezTo>
                  <a:pt x="764782" y="6181265"/>
                  <a:pt x="837393" y="6108653"/>
                  <a:pt x="837393" y="6018209"/>
                </a:cubicBezTo>
                <a:cubicBezTo>
                  <a:pt x="837393" y="5927763"/>
                  <a:pt x="764782" y="5855153"/>
                  <a:pt x="674337" y="5855153"/>
                </a:cubicBezTo>
                <a:close/>
                <a:moveTo>
                  <a:pt x="10375356" y="5854333"/>
                </a:moveTo>
                <a:lnTo>
                  <a:pt x="10334572" y="6121561"/>
                </a:lnTo>
                <a:lnTo>
                  <a:pt x="10334472" y="6121413"/>
                </a:lnTo>
                <a:cubicBezTo>
                  <a:pt x="10321077" y="6089706"/>
                  <a:pt x="10313672" y="6054833"/>
                  <a:pt x="10313672" y="6018209"/>
                </a:cubicBezTo>
                <a:cubicBezTo>
                  <a:pt x="10313672" y="5981585"/>
                  <a:pt x="10321077" y="5946713"/>
                  <a:pt x="10334472" y="5915005"/>
                </a:cubicBezTo>
                <a:close/>
                <a:moveTo>
                  <a:pt x="9694571" y="5763433"/>
                </a:moveTo>
                <a:lnTo>
                  <a:pt x="9796481" y="5763433"/>
                </a:lnTo>
                <a:lnTo>
                  <a:pt x="9796481" y="6274257"/>
                </a:lnTo>
                <a:lnTo>
                  <a:pt x="9694571" y="6274257"/>
                </a:lnTo>
                <a:close/>
                <a:moveTo>
                  <a:pt x="1447575" y="5763433"/>
                </a:moveTo>
                <a:lnTo>
                  <a:pt x="1549485" y="5763433"/>
                </a:lnTo>
                <a:lnTo>
                  <a:pt x="1549485" y="6274257"/>
                </a:lnTo>
                <a:lnTo>
                  <a:pt x="1447575" y="6274257"/>
                </a:lnTo>
                <a:close/>
                <a:moveTo>
                  <a:pt x="8922604" y="5753243"/>
                </a:moveTo>
                <a:cubicBezTo>
                  <a:pt x="9069099" y="5753243"/>
                  <a:pt x="9187569" y="5871713"/>
                  <a:pt x="9187569" y="6018209"/>
                </a:cubicBezTo>
                <a:cubicBezTo>
                  <a:pt x="9187569" y="6164705"/>
                  <a:pt x="9069099" y="6283173"/>
                  <a:pt x="8922604" y="6283173"/>
                </a:cubicBezTo>
                <a:cubicBezTo>
                  <a:pt x="8776109" y="6283173"/>
                  <a:pt x="8657638" y="6164705"/>
                  <a:pt x="8657638" y="6018209"/>
                </a:cubicBezTo>
                <a:cubicBezTo>
                  <a:pt x="8657638" y="5871713"/>
                  <a:pt x="8776109" y="5753243"/>
                  <a:pt x="8922604" y="5753243"/>
                </a:cubicBezTo>
                <a:close/>
                <a:moveTo>
                  <a:pt x="675610" y="5753243"/>
                </a:moveTo>
                <a:cubicBezTo>
                  <a:pt x="822108" y="5753243"/>
                  <a:pt x="940577" y="5871713"/>
                  <a:pt x="940577" y="6018209"/>
                </a:cubicBezTo>
                <a:cubicBezTo>
                  <a:pt x="940577" y="6164705"/>
                  <a:pt x="822108" y="6283173"/>
                  <a:pt x="675610" y="6283173"/>
                </a:cubicBezTo>
                <a:cubicBezTo>
                  <a:pt x="529116" y="6283173"/>
                  <a:pt x="410646" y="6164705"/>
                  <a:pt x="410646" y="6018209"/>
                </a:cubicBezTo>
                <a:cubicBezTo>
                  <a:pt x="410646" y="5871713"/>
                  <a:pt x="529116" y="5753243"/>
                  <a:pt x="675610" y="5753243"/>
                </a:cubicBezTo>
                <a:close/>
                <a:moveTo>
                  <a:pt x="9489477" y="5143057"/>
                </a:moveTo>
                <a:lnTo>
                  <a:pt x="10000300" y="5143057"/>
                </a:lnTo>
                <a:lnTo>
                  <a:pt x="10000300" y="5244969"/>
                </a:lnTo>
                <a:lnTo>
                  <a:pt x="9489477" y="5244969"/>
                </a:lnTo>
                <a:close/>
                <a:moveTo>
                  <a:pt x="8706634" y="5143057"/>
                </a:moveTo>
                <a:lnTo>
                  <a:pt x="9176104" y="5143057"/>
                </a:lnTo>
                <a:lnTo>
                  <a:pt x="9176104" y="5244969"/>
                </a:lnTo>
                <a:lnTo>
                  <a:pt x="8707060" y="5244969"/>
                </a:lnTo>
                <a:lnTo>
                  <a:pt x="8709420" y="5198237"/>
                </a:lnTo>
                <a:close/>
                <a:moveTo>
                  <a:pt x="1242485" y="5143057"/>
                </a:moveTo>
                <a:lnTo>
                  <a:pt x="1714449" y="5143057"/>
                </a:lnTo>
                <a:lnTo>
                  <a:pt x="1711662" y="5198237"/>
                </a:lnTo>
                <a:lnTo>
                  <a:pt x="1714022" y="5244969"/>
                </a:lnTo>
                <a:lnTo>
                  <a:pt x="1242485" y="5244969"/>
                </a:lnTo>
                <a:close/>
                <a:moveTo>
                  <a:pt x="2787" y="5143057"/>
                </a:moveTo>
                <a:lnTo>
                  <a:pt x="97302" y="5143057"/>
                </a:lnTo>
                <a:lnTo>
                  <a:pt x="97302" y="5244969"/>
                </a:lnTo>
                <a:lnTo>
                  <a:pt x="2360" y="5244969"/>
                </a:lnTo>
                <a:lnTo>
                  <a:pt x="0" y="5198237"/>
                </a:lnTo>
                <a:close/>
                <a:moveTo>
                  <a:pt x="623389" y="4939239"/>
                </a:moveTo>
                <a:lnTo>
                  <a:pt x="725299" y="4939239"/>
                </a:lnTo>
                <a:lnTo>
                  <a:pt x="725299" y="5450061"/>
                </a:lnTo>
                <a:lnTo>
                  <a:pt x="623389" y="5450061"/>
                </a:lnTo>
                <a:close/>
                <a:moveTo>
                  <a:pt x="86723" y="4273524"/>
                </a:moveTo>
                <a:lnTo>
                  <a:pt x="106218" y="4371093"/>
                </a:lnTo>
                <a:cubicBezTo>
                  <a:pt x="106218" y="4407717"/>
                  <a:pt x="98813" y="4442589"/>
                  <a:pt x="85418" y="4474296"/>
                </a:cubicBezTo>
                <a:lnTo>
                  <a:pt x="47492" y="4530579"/>
                </a:lnTo>
                <a:close/>
                <a:moveTo>
                  <a:pt x="9745526" y="4208037"/>
                </a:moveTo>
                <a:cubicBezTo>
                  <a:pt x="9655081" y="4208037"/>
                  <a:pt x="9582469" y="4280647"/>
                  <a:pt x="9582469" y="4371093"/>
                </a:cubicBezTo>
                <a:cubicBezTo>
                  <a:pt x="9582469" y="4461537"/>
                  <a:pt x="9655081" y="4534147"/>
                  <a:pt x="9745526" y="4534147"/>
                </a:cubicBezTo>
                <a:cubicBezTo>
                  <a:pt x="9835970" y="4534147"/>
                  <a:pt x="9908582" y="4461537"/>
                  <a:pt x="9908582" y="4371093"/>
                </a:cubicBezTo>
                <a:cubicBezTo>
                  <a:pt x="9908582" y="4280647"/>
                  <a:pt x="9835970" y="4208037"/>
                  <a:pt x="9745526" y="4208037"/>
                </a:cubicBezTo>
                <a:close/>
                <a:moveTo>
                  <a:pt x="1498539" y="4208037"/>
                </a:moveTo>
                <a:cubicBezTo>
                  <a:pt x="1408093" y="4208037"/>
                  <a:pt x="1335482" y="4280647"/>
                  <a:pt x="1335482" y="4371093"/>
                </a:cubicBezTo>
                <a:cubicBezTo>
                  <a:pt x="1335482" y="4461537"/>
                  <a:pt x="1408093" y="4534147"/>
                  <a:pt x="1498539" y="4534147"/>
                </a:cubicBezTo>
                <a:cubicBezTo>
                  <a:pt x="1588983" y="4534147"/>
                  <a:pt x="1661593" y="4461537"/>
                  <a:pt x="1661593" y="4371093"/>
                </a:cubicBezTo>
                <a:cubicBezTo>
                  <a:pt x="1661593" y="4280647"/>
                  <a:pt x="1588983" y="4208037"/>
                  <a:pt x="1498539" y="4208037"/>
                </a:cubicBezTo>
                <a:close/>
                <a:moveTo>
                  <a:pt x="8870376" y="4115043"/>
                </a:moveTo>
                <a:lnTo>
                  <a:pt x="8972285" y="4115043"/>
                </a:lnTo>
                <a:lnTo>
                  <a:pt x="8972285" y="4625865"/>
                </a:lnTo>
                <a:lnTo>
                  <a:pt x="8870376" y="4625865"/>
                </a:lnTo>
                <a:close/>
                <a:moveTo>
                  <a:pt x="623387" y="4115043"/>
                </a:moveTo>
                <a:lnTo>
                  <a:pt x="725297" y="4115043"/>
                </a:lnTo>
                <a:lnTo>
                  <a:pt x="725297" y="4625865"/>
                </a:lnTo>
                <a:lnTo>
                  <a:pt x="623387" y="4625865"/>
                </a:lnTo>
                <a:close/>
                <a:moveTo>
                  <a:pt x="9744252" y="4106125"/>
                </a:moveTo>
                <a:cubicBezTo>
                  <a:pt x="9890747" y="4106125"/>
                  <a:pt x="10009217" y="4224597"/>
                  <a:pt x="10009217" y="4371093"/>
                </a:cubicBezTo>
                <a:cubicBezTo>
                  <a:pt x="10009217" y="4517587"/>
                  <a:pt x="9890747" y="4636057"/>
                  <a:pt x="9744252" y="4636057"/>
                </a:cubicBezTo>
                <a:cubicBezTo>
                  <a:pt x="9597757" y="4636057"/>
                  <a:pt x="9479286" y="4517587"/>
                  <a:pt x="9479286" y="4371093"/>
                </a:cubicBezTo>
                <a:cubicBezTo>
                  <a:pt x="9479286" y="4224597"/>
                  <a:pt x="9597757" y="4106125"/>
                  <a:pt x="9744252" y="4106125"/>
                </a:cubicBezTo>
                <a:close/>
                <a:moveTo>
                  <a:pt x="1499812" y="4106125"/>
                </a:moveTo>
                <a:cubicBezTo>
                  <a:pt x="1646307" y="4106125"/>
                  <a:pt x="1764778" y="4224597"/>
                  <a:pt x="1764778" y="4371093"/>
                </a:cubicBezTo>
                <a:cubicBezTo>
                  <a:pt x="1764778" y="4517587"/>
                  <a:pt x="1646307" y="4636057"/>
                  <a:pt x="1499812" y="4636057"/>
                </a:cubicBezTo>
                <a:cubicBezTo>
                  <a:pt x="1353316" y="4634783"/>
                  <a:pt x="1234846" y="4517587"/>
                  <a:pt x="1234846" y="4371093"/>
                </a:cubicBezTo>
                <a:cubicBezTo>
                  <a:pt x="1234846" y="4224597"/>
                  <a:pt x="1353316" y="4106125"/>
                  <a:pt x="1499812" y="4106125"/>
                </a:cubicBezTo>
                <a:close/>
                <a:moveTo>
                  <a:pt x="9489477" y="3495941"/>
                </a:moveTo>
                <a:lnTo>
                  <a:pt x="10000300" y="3495941"/>
                </a:lnTo>
                <a:lnTo>
                  <a:pt x="10000300" y="3597851"/>
                </a:lnTo>
                <a:lnTo>
                  <a:pt x="9489477" y="3597851"/>
                </a:lnTo>
                <a:close/>
                <a:moveTo>
                  <a:pt x="2066685" y="3495941"/>
                </a:moveTo>
                <a:lnTo>
                  <a:pt x="2154931" y="3495941"/>
                </a:lnTo>
                <a:lnTo>
                  <a:pt x="2133958" y="3530464"/>
                </a:lnTo>
                <a:lnTo>
                  <a:pt x="2101496" y="3597851"/>
                </a:lnTo>
                <a:lnTo>
                  <a:pt x="2066685" y="3597851"/>
                </a:lnTo>
                <a:close/>
                <a:moveTo>
                  <a:pt x="674343" y="3383841"/>
                </a:moveTo>
                <a:cubicBezTo>
                  <a:pt x="583899" y="3383841"/>
                  <a:pt x="511289" y="3456451"/>
                  <a:pt x="511289" y="3546897"/>
                </a:cubicBezTo>
                <a:cubicBezTo>
                  <a:pt x="511289" y="3637341"/>
                  <a:pt x="583899" y="3709953"/>
                  <a:pt x="674343" y="3709953"/>
                </a:cubicBezTo>
                <a:cubicBezTo>
                  <a:pt x="764789" y="3709953"/>
                  <a:pt x="837399" y="3637341"/>
                  <a:pt x="837399" y="3546897"/>
                </a:cubicBezTo>
                <a:cubicBezTo>
                  <a:pt x="837399" y="3456451"/>
                  <a:pt x="764789" y="3383841"/>
                  <a:pt x="674343" y="3383841"/>
                </a:cubicBezTo>
                <a:close/>
                <a:moveTo>
                  <a:pt x="8870376" y="3292121"/>
                </a:moveTo>
                <a:lnTo>
                  <a:pt x="8972285" y="3292121"/>
                </a:lnTo>
                <a:lnTo>
                  <a:pt x="8972285" y="3802945"/>
                </a:lnTo>
                <a:lnTo>
                  <a:pt x="8870376" y="3802945"/>
                </a:lnTo>
                <a:close/>
                <a:moveTo>
                  <a:pt x="8142327" y="3292121"/>
                </a:moveTo>
                <a:lnTo>
                  <a:pt x="8148089" y="3292121"/>
                </a:lnTo>
                <a:lnTo>
                  <a:pt x="8148089" y="3301606"/>
                </a:lnTo>
                <a:close/>
                <a:moveTo>
                  <a:pt x="1447583" y="3292121"/>
                </a:moveTo>
                <a:lnTo>
                  <a:pt x="1549493" y="3292121"/>
                </a:lnTo>
                <a:lnTo>
                  <a:pt x="1549493" y="3802945"/>
                </a:lnTo>
                <a:lnTo>
                  <a:pt x="1447583" y="3802945"/>
                </a:lnTo>
                <a:close/>
                <a:moveTo>
                  <a:pt x="675617" y="3281931"/>
                </a:moveTo>
                <a:cubicBezTo>
                  <a:pt x="822113" y="3281931"/>
                  <a:pt x="940583" y="3400401"/>
                  <a:pt x="940583" y="3546897"/>
                </a:cubicBezTo>
                <a:cubicBezTo>
                  <a:pt x="940583" y="3693393"/>
                  <a:pt x="822113" y="3811861"/>
                  <a:pt x="675617" y="3811861"/>
                </a:cubicBezTo>
                <a:cubicBezTo>
                  <a:pt x="529123" y="3811861"/>
                  <a:pt x="410652" y="3693393"/>
                  <a:pt x="410652" y="3546897"/>
                </a:cubicBezTo>
                <a:cubicBezTo>
                  <a:pt x="410652" y="3400401"/>
                  <a:pt x="529123" y="3281931"/>
                  <a:pt x="675617" y="3281931"/>
                </a:cubicBezTo>
                <a:close/>
                <a:moveTo>
                  <a:pt x="1242482" y="2671745"/>
                </a:moveTo>
                <a:lnTo>
                  <a:pt x="1753305" y="2671745"/>
                </a:lnTo>
                <a:lnTo>
                  <a:pt x="1753305" y="2773657"/>
                </a:lnTo>
                <a:lnTo>
                  <a:pt x="1242482" y="2773657"/>
                </a:lnTo>
                <a:close/>
                <a:moveTo>
                  <a:pt x="8921331" y="2560919"/>
                </a:moveTo>
                <a:cubicBezTo>
                  <a:pt x="8832160" y="2560919"/>
                  <a:pt x="8758275" y="2633529"/>
                  <a:pt x="8758275" y="2723975"/>
                </a:cubicBezTo>
                <a:cubicBezTo>
                  <a:pt x="8758275" y="2814419"/>
                  <a:pt x="8830885" y="2887029"/>
                  <a:pt x="8921331" y="2887029"/>
                </a:cubicBezTo>
                <a:cubicBezTo>
                  <a:pt x="9011776" y="2887029"/>
                  <a:pt x="9084386" y="2814419"/>
                  <a:pt x="9084386" y="2723975"/>
                </a:cubicBezTo>
                <a:cubicBezTo>
                  <a:pt x="9084386" y="2633529"/>
                  <a:pt x="9011776" y="2560919"/>
                  <a:pt x="8921331" y="2560919"/>
                </a:cubicBezTo>
                <a:close/>
                <a:moveTo>
                  <a:pt x="2322726" y="2560919"/>
                </a:moveTo>
                <a:cubicBezTo>
                  <a:pt x="2232282" y="2560919"/>
                  <a:pt x="2159671" y="2633529"/>
                  <a:pt x="2159671" y="2723975"/>
                </a:cubicBezTo>
                <a:cubicBezTo>
                  <a:pt x="2159671" y="2814419"/>
                  <a:pt x="2232282" y="2887029"/>
                  <a:pt x="2322726" y="2887029"/>
                </a:cubicBezTo>
                <a:cubicBezTo>
                  <a:pt x="2411897" y="2885757"/>
                  <a:pt x="2485782" y="2813145"/>
                  <a:pt x="2485782" y="2723975"/>
                </a:cubicBezTo>
                <a:cubicBezTo>
                  <a:pt x="2485782" y="2633529"/>
                  <a:pt x="2413173" y="2560919"/>
                  <a:pt x="2322726" y="2560919"/>
                </a:cubicBezTo>
                <a:close/>
                <a:moveTo>
                  <a:pt x="9694571" y="2553886"/>
                </a:moveTo>
                <a:lnTo>
                  <a:pt x="9792198" y="2714584"/>
                </a:lnTo>
                <a:lnTo>
                  <a:pt x="9796481" y="2723476"/>
                </a:lnTo>
                <a:lnTo>
                  <a:pt x="9796481" y="2978749"/>
                </a:lnTo>
                <a:lnTo>
                  <a:pt x="9694571" y="2978749"/>
                </a:lnTo>
                <a:close/>
                <a:moveTo>
                  <a:pt x="772671" y="2477905"/>
                </a:moveTo>
                <a:lnTo>
                  <a:pt x="778813" y="2479809"/>
                </a:lnTo>
                <a:cubicBezTo>
                  <a:pt x="873936" y="2519996"/>
                  <a:pt x="940575" y="2614103"/>
                  <a:pt x="940575" y="2723975"/>
                </a:cubicBezTo>
                <a:cubicBezTo>
                  <a:pt x="940575" y="2870469"/>
                  <a:pt x="822106" y="2988941"/>
                  <a:pt x="675608" y="2988941"/>
                </a:cubicBezTo>
                <a:cubicBezTo>
                  <a:pt x="620673" y="2988463"/>
                  <a:pt x="569678" y="2971504"/>
                  <a:pt x="527394" y="2942835"/>
                </a:cubicBezTo>
                <a:lnTo>
                  <a:pt x="521341" y="2937832"/>
                </a:lnTo>
                <a:lnTo>
                  <a:pt x="566336" y="2844427"/>
                </a:lnTo>
                <a:lnTo>
                  <a:pt x="610701" y="2874271"/>
                </a:lnTo>
                <a:cubicBezTo>
                  <a:pt x="630227" y="2882491"/>
                  <a:pt x="651723" y="2887029"/>
                  <a:pt x="674334" y="2887029"/>
                </a:cubicBezTo>
                <a:cubicBezTo>
                  <a:pt x="764780" y="2885757"/>
                  <a:pt x="837390" y="2813145"/>
                  <a:pt x="837390" y="2723975"/>
                </a:cubicBezTo>
                <a:cubicBezTo>
                  <a:pt x="837390" y="2656141"/>
                  <a:pt x="796547" y="2598339"/>
                  <a:pt x="737968" y="2573678"/>
                </a:cubicBezTo>
                <a:lnTo>
                  <a:pt x="717037" y="2569481"/>
                </a:lnTo>
                <a:close/>
                <a:moveTo>
                  <a:pt x="8046180" y="2467925"/>
                </a:moveTo>
                <a:lnTo>
                  <a:pt x="8148089" y="2467925"/>
                </a:lnTo>
                <a:lnTo>
                  <a:pt x="8148089" y="2978749"/>
                </a:lnTo>
                <a:lnTo>
                  <a:pt x="8046180" y="2978749"/>
                </a:lnTo>
                <a:close/>
                <a:moveTo>
                  <a:pt x="8921331" y="2459009"/>
                </a:moveTo>
                <a:cubicBezTo>
                  <a:pt x="9067826" y="2459009"/>
                  <a:pt x="9186296" y="2577479"/>
                  <a:pt x="9186296" y="2723975"/>
                </a:cubicBezTo>
                <a:cubicBezTo>
                  <a:pt x="9186296" y="2870469"/>
                  <a:pt x="9067826" y="2988941"/>
                  <a:pt x="8921331" y="2988941"/>
                </a:cubicBezTo>
                <a:cubicBezTo>
                  <a:pt x="8774836" y="2988941"/>
                  <a:pt x="8656365" y="2870469"/>
                  <a:pt x="8656365" y="2723975"/>
                </a:cubicBezTo>
                <a:cubicBezTo>
                  <a:pt x="8656365" y="2577479"/>
                  <a:pt x="8774836" y="2459009"/>
                  <a:pt x="8921331" y="2459009"/>
                </a:cubicBezTo>
                <a:close/>
                <a:moveTo>
                  <a:pt x="2322726" y="2459009"/>
                </a:moveTo>
                <a:cubicBezTo>
                  <a:pt x="2469222" y="2459009"/>
                  <a:pt x="2587692" y="2577479"/>
                  <a:pt x="2587692" y="2723975"/>
                </a:cubicBezTo>
                <a:cubicBezTo>
                  <a:pt x="2587692" y="2870469"/>
                  <a:pt x="2469222" y="2988941"/>
                  <a:pt x="2322726" y="2988941"/>
                </a:cubicBezTo>
                <a:cubicBezTo>
                  <a:pt x="2176232" y="2988941"/>
                  <a:pt x="2057761" y="2869197"/>
                  <a:pt x="2057761" y="2723975"/>
                </a:cubicBezTo>
                <a:cubicBezTo>
                  <a:pt x="2057761" y="2577479"/>
                  <a:pt x="2176232" y="2459009"/>
                  <a:pt x="2322726" y="2459009"/>
                </a:cubicBezTo>
                <a:close/>
                <a:moveTo>
                  <a:pt x="7842360" y="1848825"/>
                </a:moveTo>
                <a:lnTo>
                  <a:pt x="8353182" y="1848825"/>
                </a:lnTo>
                <a:lnTo>
                  <a:pt x="8353182" y="1950733"/>
                </a:lnTo>
                <a:lnTo>
                  <a:pt x="7842360" y="1950733"/>
                </a:lnTo>
                <a:close/>
                <a:moveTo>
                  <a:pt x="6223404" y="1848825"/>
                </a:moveTo>
                <a:lnTo>
                  <a:pt x="6704792" y="1848825"/>
                </a:lnTo>
                <a:lnTo>
                  <a:pt x="6704792" y="1950733"/>
                </a:lnTo>
                <a:lnTo>
                  <a:pt x="6512646" y="1950733"/>
                </a:lnTo>
                <a:lnTo>
                  <a:pt x="6413573" y="1911670"/>
                </a:lnTo>
                <a:cubicBezTo>
                  <a:pt x="6359984" y="1892049"/>
                  <a:pt x="6305781" y="1873700"/>
                  <a:pt x="6251001" y="1856662"/>
                </a:cubicBezTo>
                <a:close/>
                <a:moveTo>
                  <a:pt x="2890884" y="1848825"/>
                </a:moveTo>
                <a:lnTo>
                  <a:pt x="3401707" y="1848825"/>
                </a:lnTo>
                <a:lnTo>
                  <a:pt x="3401707" y="1950733"/>
                </a:lnTo>
                <a:lnTo>
                  <a:pt x="2890884" y="1950733"/>
                </a:lnTo>
                <a:close/>
                <a:moveTo>
                  <a:pt x="1242493" y="1848825"/>
                </a:moveTo>
                <a:lnTo>
                  <a:pt x="1753316" y="1848825"/>
                </a:lnTo>
                <a:lnTo>
                  <a:pt x="1753316" y="1950733"/>
                </a:lnTo>
                <a:lnTo>
                  <a:pt x="1242493" y="1950733"/>
                </a:lnTo>
                <a:close/>
                <a:moveTo>
                  <a:pt x="8921331" y="1736725"/>
                </a:moveTo>
                <a:cubicBezTo>
                  <a:pt x="8832160" y="1736725"/>
                  <a:pt x="8758275" y="1809335"/>
                  <a:pt x="8758275" y="1899781"/>
                </a:cubicBezTo>
                <a:cubicBezTo>
                  <a:pt x="8758275" y="1990225"/>
                  <a:pt x="8830885" y="2062835"/>
                  <a:pt x="8921331" y="2062835"/>
                </a:cubicBezTo>
                <a:cubicBezTo>
                  <a:pt x="9011776" y="2062835"/>
                  <a:pt x="9084386" y="1990225"/>
                  <a:pt x="9084386" y="1899781"/>
                </a:cubicBezTo>
                <a:cubicBezTo>
                  <a:pt x="9084386" y="1809335"/>
                  <a:pt x="9011776" y="1736725"/>
                  <a:pt x="8921331" y="1736725"/>
                </a:cubicBezTo>
                <a:close/>
                <a:moveTo>
                  <a:pt x="7223258" y="1643731"/>
                </a:moveTo>
                <a:lnTo>
                  <a:pt x="7325168" y="1643731"/>
                </a:lnTo>
                <a:lnTo>
                  <a:pt x="7325168" y="2154553"/>
                </a:lnTo>
                <a:lnTo>
                  <a:pt x="7223258" y="2154553"/>
                </a:lnTo>
                <a:close/>
                <a:moveTo>
                  <a:pt x="2271782" y="1643731"/>
                </a:moveTo>
                <a:lnTo>
                  <a:pt x="2373691" y="1643731"/>
                </a:lnTo>
                <a:lnTo>
                  <a:pt x="2373691" y="2154553"/>
                </a:lnTo>
                <a:lnTo>
                  <a:pt x="2271782" y="2154553"/>
                </a:lnTo>
                <a:close/>
                <a:moveTo>
                  <a:pt x="8921331" y="1634813"/>
                </a:moveTo>
                <a:cubicBezTo>
                  <a:pt x="8957955" y="1634813"/>
                  <a:pt x="8992827" y="1642218"/>
                  <a:pt x="9024534" y="1655614"/>
                </a:cubicBezTo>
                <a:lnTo>
                  <a:pt x="9036119" y="1661896"/>
                </a:lnTo>
                <a:lnTo>
                  <a:pt x="9067478" y="1694788"/>
                </a:lnTo>
                <a:lnTo>
                  <a:pt x="9168482" y="1811390"/>
                </a:lnTo>
                <a:lnTo>
                  <a:pt x="9186296" y="1899781"/>
                </a:lnTo>
                <a:cubicBezTo>
                  <a:pt x="9186296" y="2046275"/>
                  <a:pt x="9067826" y="2164745"/>
                  <a:pt x="8921331" y="2164745"/>
                </a:cubicBezTo>
                <a:cubicBezTo>
                  <a:pt x="8774836" y="2164745"/>
                  <a:pt x="8656365" y="2046275"/>
                  <a:pt x="8656365" y="1899781"/>
                </a:cubicBezTo>
                <a:cubicBezTo>
                  <a:pt x="8656365" y="1753285"/>
                  <a:pt x="8774836" y="1634813"/>
                  <a:pt x="8921331" y="1634813"/>
                </a:cubicBezTo>
                <a:close/>
                <a:moveTo>
                  <a:pt x="3969851" y="1634813"/>
                </a:moveTo>
                <a:cubicBezTo>
                  <a:pt x="4079723" y="1634813"/>
                  <a:pt x="4173831" y="1701454"/>
                  <a:pt x="4214017" y="1796577"/>
                </a:cubicBezTo>
                <a:lnTo>
                  <a:pt x="4223093" y="1841608"/>
                </a:lnTo>
                <a:lnTo>
                  <a:pt x="4170081" y="1856662"/>
                </a:lnTo>
                <a:lnTo>
                  <a:pt x="4127174" y="1871180"/>
                </a:lnTo>
                <a:lnTo>
                  <a:pt x="4120150" y="1836147"/>
                </a:lnTo>
                <a:cubicBezTo>
                  <a:pt x="4095488" y="1777568"/>
                  <a:pt x="4037686" y="1736725"/>
                  <a:pt x="3969851" y="1736725"/>
                </a:cubicBezTo>
                <a:cubicBezTo>
                  <a:pt x="3880680" y="1736725"/>
                  <a:pt x="3806796" y="1809335"/>
                  <a:pt x="3806796" y="1899781"/>
                </a:cubicBezTo>
                <a:cubicBezTo>
                  <a:pt x="3806796" y="1922392"/>
                  <a:pt x="3811334" y="1943889"/>
                  <a:pt x="3819555" y="1963414"/>
                </a:cubicBezTo>
                <a:lnTo>
                  <a:pt x="3832208" y="1982224"/>
                </a:lnTo>
                <a:lnTo>
                  <a:pt x="3741230" y="2026051"/>
                </a:lnTo>
                <a:lnTo>
                  <a:pt x="3725686" y="2002984"/>
                </a:lnTo>
                <a:cubicBezTo>
                  <a:pt x="3712291" y="1971277"/>
                  <a:pt x="3704886" y="1936405"/>
                  <a:pt x="3704886" y="1899781"/>
                </a:cubicBezTo>
                <a:cubicBezTo>
                  <a:pt x="3704886" y="1753285"/>
                  <a:pt x="3823356" y="1634813"/>
                  <a:pt x="3969851" y="1634813"/>
                </a:cubicBezTo>
                <a:close/>
                <a:moveTo>
                  <a:pt x="7842360" y="1024629"/>
                </a:moveTo>
                <a:lnTo>
                  <a:pt x="8330359" y="1024629"/>
                </a:lnTo>
                <a:lnTo>
                  <a:pt x="8353182" y="1042565"/>
                </a:lnTo>
                <a:lnTo>
                  <a:pt x="8353182" y="1126539"/>
                </a:lnTo>
                <a:lnTo>
                  <a:pt x="7842360" y="1126539"/>
                </a:lnTo>
                <a:close/>
                <a:moveTo>
                  <a:pt x="5371048" y="1024629"/>
                </a:moveTo>
                <a:lnTo>
                  <a:pt x="5881870" y="1024629"/>
                </a:lnTo>
                <a:lnTo>
                  <a:pt x="5881870" y="1126539"/>
                </a:lnTo>
                <a:lnTo>
                  <a:pt x="5371048" y="1126539"/>
                </a:lnTo>
                <a:close/>
                <a:moveTo>
                  <a:pt x="4538001" y="1024629"/>
                </a:moveTo>
                <a:lnTo>
                  <a:pt x="5048825" y="1024629"/>
                </a:lnTo>
                <a:lnTo>
                  <a:pt x="5048825" y="1126539"/>
                </a:lnTo>
                <a:lnTo>
                  <a:pt x="4538001" y="1126539"/>
                </a:lnTo>
                <a:close/>
                <a:moveTo>
                  <a:pt x="2890886" y="1024629"/>
                </a:moveTo>
                <a:lnTo>
                  <a:pt x="3401709" y="1024629"/>
                </a:lnTo>
                <a:lnTo>
                  <a:pt x="3401709" y="1126539"/>
                </a:lnTo>
                <a:lnTo>
                  <a:pt x="2890886" y="1126539"/>
                </a:lnTo>
                <a:close/>
                <a:moveTo>
                  <a:pt x="6450017" y="912529"/>
                </a:moveTo>
                <a:cubicBezTo>
                  <a:pt x="6359572" y="912529"/>
                  <a:pt x="6286962" y="985139"/>
                  <a:pt x="6286962" y="1075585"/>
                </a:cubicBezTo>
                <a:cubicBezTo>
                  <a:pt x="6286962" y="1166029"/>
                  <a:pt x="6359572" y="1238639"/>
                  <a:pt x="6450017" y="1238639"/>
                </a:cubicBezTo>
                <a:cubicBezTo>
                  <a:pt x="6540463" y="1238639"/>
                  <a:pt x="6613073" y="1166029"/>
                  <a:pt x="6613073" y="1075585"/>
                </a:cubicBezTo>
                <a:cubicBezTo>
                  <a:pt x="6613073" y="985139"/>
                  <a:pt x="6540463" y="912529"/>
                  <a:pt x="6450017" y="912529"/>
                </a:cubicBezTo>
                <a:close/>
                <a:moveTo>
                  <a:pt x="2373692" y="828587"/>
                </a:moveTo>
                <a:lnTo>
                  <a:pt x="2373692" y="1331633"/>
                </a:lnTo>
                <a:lnTo>
                  <a:pt x="2271782" y="1331633"/>
                </a:lnTo>
                <a:lnTo>
                  <a:pt x="2271782" y="895706"/>
                </a:lnTo>
                <a:lnTo>
                  <a:pt x="2297278" y="877575"/>
                </a:lnTo>
                <a:close/>
                <a:moveTo>
                  <a:pt x="7223258" y="820809"/>
                </a:moveTo>
                <a:lnTo>
                  <a:pt x="7325168" y="820809"/>
                </a:lnTo>
                <a:lnTo>
                  <a:pt x="7325168" y="1331633"/>
                </a:lnTo>
                <a:lnTo>
                  <a:pt x="7223258" y="1331633"/>
                </a:lnTo>
                <a:close/>
                <a:moveTo>
                  <a:pt x="3918899" y="820809"/>
                </a:moveTo>
                <a:lnTo>
                  <a:pt x="4020808" y="820809"/>
                </a:lnTo>
                <a:lnTo>
                  <a:pt x="4020808" y="1331633"/>
                </a:lnTo>
                <a:lnTo>
                  <a:pt x="3918899" y="1331633"/>
                </a:lnTo>
                <a:close/>
                <a:moveTo>
                  <a:pt x="6451292" y="810617"/>
                </a:moveTo>
                <a:cubicBezTo>
                  <a:pt x="6597788" y="810617"/>
                  <a:pt x="6716257" y="929089"/>
                  <a:pt x="6716257" y="1075585"/>
                </a:cubicBezTo>
                <a:cubicBezTo>
                  <a:pt x="6716257" y="1222079"/>
                  <a:pt x="6597788" y="1340549"/>
                  <a:pt x="6451292" y="1340549"/>
                </a:cubicBezTo>
                <a:cubicBezTo>
                  <a:pt x="6303522" y="1340549"/>
                  <a:pt x="6186326" y="1222079"/>
                  <a:pt x="6186326" y="1075585"/>
                </a:cubicBezTo>
                <a:cubicBezTo>
                  <a:pt x="6186326" y="929089"/>
                  <a:pt x="6304797" y="810617"/>
                  <a:pt x="6451292" y="810617"/>
                </a:cubicBezTo>
                <a:close/>
                <a:moveTo>
                  <a:pt x="6399063" y="125503"/>
                </a:moveTo>
                <a:lnTo>
                  <a:pt x="6500973" y="149024"/>
                </a:lnTo>
                <a:lnTo>
                  <a:pt x="6500973" y="508711"/>
                </a:lnTo>
                <a:lnTo>
                  <a:pt x="6399063" y="508711"/>
                </a:lnTo>
                <a:close/>
                <a:moveTo>
                  <a:pt x="4743094" y="101073"/>
                </a:moveTo>
                <a:lnTo>
                  <a:pt x="4845004" y="101073"/>
                </a:lnTo>
                <a:lnTo>
                  <a:pt x="4845004" y="508711"/>
                </a:lnTo>
                <a:lnTo>
                  <a:pt x="4743094" y="508711"/>
                </a:lnTo>
                <a:close/>
                <a:moveTo>
                  <a:pt x="4174642" y="91020"/>
                </a:moveTo>
                <a:lnTo>
                  <a:pt x="4214021" y="149458"/>
                </a:lnTo>
                <a:cubicBezTo>
                  <a:pt x="4227416" y="181166"/>
                  <a:pt x="4234820" y="216038"/>
                  <a:pt x="4234820" y="252661"/>
                </a:cubicBezTo>
                <a:cubicBezTo>
                  <a:pt x="4234820" y="399157"/>
                  <a:pt x="4116350" y="517629"/>
                  <a:pt x="3969854" y="517629"/>
                </a:cubicBezTo>
                <a:cubicBezTo>
                  <a:pt x="3823359" y="517629"/>
                  <a:pt x="3704889" y="399157"/>
                  <a:pt x="3704889" y="252661"/>
                </a:cubicBezTo>
                <a:lnTo>
                  <a:pt x="3714113" y="206895"/>
                </a:lnTo>
                <a:lnTo>
                  <a:pt x="3829928" y="174007"/>
                </a:lnTo>
                <a:lnTo>
                  <a:pt x="3819737" y="189028"/>
                </a:lnTo>
                <a:cubicBezTo>
                  <a:pt x="3811417" y="208554"/>
                  <a:pt x="3806799" y="230050"/>
                  <a:pt x="3806799" y="252661"/>
                </a:cubicBezTo>
                <a:cubicBezTo>
                  <a:pt x="3806799" y="343107"/>
                  <a:pt x="3879410" y="415717"/>
                  <a:pt x="3969854" y="415717"/>
                </a:cubicBezTo>
                <a:cubicBezTo>
                  <a:pt x="4060300" y="415717"/>
                  <a:pt x="4132911" y="343107"/>
                  <a:pt x="4132911" y="252661"/>
                </a:cubicBezTo>
                <a:cubicBezTo>
                  <a:pt x="4132911" y="207439"/>
                  <a:pt x="4114759" y="166676"/>
                  <a:pt x="4085300" y="137218"/>
                </a:cubicBezTo>
                <a:lnTo>
                  <a:pt x="4056168" y="117622"/>
                </a:lnTo>
                <a:lnTo>
                  <a:pt x="4160436" y="93557"/>
                </a:lnTo>
                <a:close/>
                <a:moveTo>
                  <a:pt x="5625822" y="89607"/>
                </a:moveTo>
                <a:cubicBezTo>
                  <a:pt x="5535377" y="89607"/>
                  <a:pt x="5462766" y="162217"/>
                  <a:pt x="5462766" y="252661"/>
                </a:cubicBezTo>
                <a:cubicBezTo>
                  <a:pt x="5462766" y="343107"/>
                  <a:pt x="5535377" y="415717"/>
                  <a:pt x="5625822" y="415717"/>
                </a:cubicBezTo>
                <a:cubicBezTo>
                  <a:pt x="5716267" y="414445"/>
                  <a:pt x="5788878" y="341833"/>
                  <a:pt x="5788878" y="252661"/>
                </a:cubicBezTo>
                <a:cubicBezTo>
                  <a:pt x="5788878" y="162217"/>
                  <a:pt x="5716267" y="89607"/>
                  <a:pt x="5625822" y="89607"/>
                </a:cubicBezTo>
                <a:close/>
                <a:moveTo>
                  <a:pt x="5551305" y="0"/>
                </a:moveTo>
                <a:lnTo>
                  <a:pt x="5741268" y="14445"/>
                </a:lnTo>
                <a:lnTo>
                  <a:pt x="5775311" y="32907"/>
                </a:lnTo>
                <a:cubicBezTo>
                  <a:pt x="5845785" y="80491"/>
                  <a:pt x="5892062" y="161102"/>
                  <a:pt x="5892062" y="252661"/>
                </a:cubicBezTo>
                <a:cubicBezTo>
                  <a:pt x="5892062" y="399157"/>
                  <a:pt x="5773592" y="517629"/>
                  <a:pt x="5627096" y="517629"/>
                </a:cubicBezTo>
                <a:cubicBezTo>
                  <a:pt x="5480601" y="516353"/>
                  <a:pt x="5362131" y="397885"/>
                  <a:pt x="5362131" y="252661"/>
                </a:cubicBezTo>
                <a:cubicBezTo>
                  <a:pt x="5362131" y="142791"/>
                  <a:pt x="5428771" y="48684"/>
                  <a:pt x="5523893" y="8497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50000"/>
                  <a:alpha val="15000"/>
                </a:schemeClr>
              </a:gs>
              <a:gs pos="0">
                <a:schemeClr val="accent1">
                  <a:lumMod val="50000"/>
                  <a:alpha val="0"/>
                </a:schemeClr>
              </a:gs>
            </a:gsLst>
            <a:lin ang="18900000" scaled="0"/>
          </a:gradFill>
          <a:ln w="1273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9" name="Circle: Hollow 429">
            <a:extLst>
              <a:ext uri="{FF2B5EF4-FFF2-40B4-BE49-F238E27FC236}">
                <a16:creationId xmlns:a16="http://schemas.microsoft.com/office/drawing/2014/main" id="{BDA9392A-9839-124B-8A4C-DEF2DFFCFCC7}"/>
              </a:ext>
            </a:extLst>
          </p:cNvPr>
          <p:cNvSpPr/>
          <p:nvPr userDrawn="1"/>
        </p:nvSpPr>
        <p:spPr>
          <a:xfrm flipV="1">
            <a:off x="-1489805" y="945142"/>
            <a:ext cx="7366730" cy="7366728"/>
          </a:xfrm>
          <a:prstGeom prst="donut">
            <a:avLst>
              <a:gd name="adj" fmla="val 253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ADD9CC3-F522-5240-B04B-5FD2198C6567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40866" y="-51094"/>
            <a:ext cx="8503920" cy="84124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284700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E15FAE27-BA94-E240-8F71-430FC64F55C7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40866" y="-51094"/>
            <a:ext cx="8503920" cy="8412480"/>
          </a:xfrm>
          <a:prstGeom prst="rect">
            <a:avLst/>
          </a:prstGeom>
          <a:effectLst/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64DAAD5-C2C5-4B95-9740-9BDDDA246172}"/>
              </a:ext>
            </a:extLst>
          </p:cNvPr>
          <p:cNvSpPr/>
          <p:nvPr userDrawn="1"/>
        </p:nvSpPr>
        <p:spPr>
          <a:xfrm flipV="1">
            <a:off x="0" y="-1288"/>
            <a:ext cx="12192000" cy="6858000"/>
          </a:xfrm>
          <a:custGeom>
            <a:avLst/>
            <a:gdLst>
              <a:gd name="connsiteX0" fmla="*/ 4892433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7999 h 6858000"/>
              <a:gd name="connsiteX3" fmla="*/ 7112000 w 12192000"/>
              <a:gd name="connsiteY3" fmla="*/ 6857999 h 6858000"/>
              <a:gd name="connsiteX4" fmla="*/ 6096000 w 12192000"/>
              <a:gd name="connsiteY4" fmla="*/ 6857999 h 6858000"/>
              <a:gd name="connsiteX5" fmla="*/ 5548505 w 12192000"/>
              <a:gd name="connsiteY5" fmla="*/ 6857999 h 6858000"/>
              <a:gd name="connsiteX6" fmla="*/ 5548504 w 12192000"/>
              <a:gd name="connsiteY6" fmla="*/ 6858000 h 6858000"/>
              <a:gd name="connsiteX7" fmla="*/ 0 w 12192000"/>
              <a:gd name="connsiteY7" fmla="*/ 6858000 h 6858000"/>
              <a:gd name="connsiteX8" fmla="*/ 0 w 12192000"/>
              <a:gd name="connsiteY8" fmla="*/ 4953304 h 6858000"/>
              <a:gd name="connsiteX9" fmla="*/ 236754 w 12192000"/>
              <a:gd name="connsiteY9" fmla="*/ 5130345 h 6858000"/>
              <a:gd name="connsiteX10" fmla="*/ 2193559 w 12192000"/>
              <a:gd name="connsiteY10" fmla="*/ 5728066 h 6858000"/>
              <a:gd name="connsiteX11" fmla="*/ 5693420 w 12192000"/>
              <a:gd name="connsiteY11" fmla="*/ 2228205 h 6858000"/>
              <a:gd name="connsiteX12" fmla="*/ 4894222 w 12192000"/>
              <a:gd name="connsiteY12" fmla="*/ 19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6858000">
                <a:moveTo>
                  <a:pt x="4892433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7112000" y="6857999"/>
                </a:lnTo>
                <a:lnTo>
                  <a:pt x="6096000" y="6857999"/>
                </a:lnTo>
                <a:lnTo>
                  <a:pt x="5548505" y="6857999"/>
                </a:lnTo>
                <a:lnTo>
                  <a:pt x="5548504" y="6858000"/>
                </a:lnTo>
                <a:lnTo>
                  <a:pt x="0" y="6858000"/>
                </a:lnTo>
                <a:lnTo>
                  <a:pt x="0" y="4953304"/>
                </a:lnTo>
                <a:lnTo>
                  <a:pt x="236754" y="5130345"/>
                </a:lnTo>
                <a:cubicBezTo>
                  <a:pt x="795335" y="5507715"/>
                  <a:pt x="1468714" y="5728066"/>
                  <a:pt x="2193559" y="5728066"/>
                </a:cubicBezTo>
                <a:cubicBezTo>
                  <a:pt x="4126479" y="5728066"/>
                  <a:pt x="5693420" y="4161125"/>
                  <a:pt x="5693420" y="2228205"/>
                </a:cubicBezTo>
                <a:cubicBezTo>
                  <a:pt x="5693420" y="1382553"/>
                  <a:pt x="5393498" y="606951"/>
                  <a:pt x="4894222" y="19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73C0-FD7C-49DF-B2BC-1222FCFC03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6284" y="519201"/>
            <a:ext cx="6679261" cy="1163955"/>
          </a:xfrm>
        </p:spPr>
        <p:txBody>
          <a:bodyPr lIns="36000" rIns="0" anchor="ctr">
            <a:noAutofit/>
          </a:bodyPr>
          <a:lstStyle>
            <a:lvl1pPr algn="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Title Block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1A5B1-7950-41B4-A0A3-91FEE2C6B3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71853" y="1857502"/>
            <a:ext cx="4983692" cy="361054"/>
          </a:xfrm>
          <a:prstGeom prst="rect">
            <a:avLst/>
          </a:prstGeom>
        </p:spPr>
        <p:txBody>
          <a:bodyPr lIns="36000" rIns="0" anchor="ctr"/>
          <a:lstStyle>
            <a:lvl1pPr marL="0" indent="0" algn="r">
              <a:buNone/>
              <a:defRPr sz="2400" i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Insert Date</a:t>
            </a:r>
            <a:endParaRPr lang="en-GB"/>
          </a:p>
        </p:txBody>
      </p:sp>
      <p:sp>
        <p:nvSpPr>
          <p:cNvPr id="430" name="Circle: Hollow 429">
            <a:extLst>
              <a:ext uri="{FF2B5EF4-FFF2-40B4-BE49-F238E27FC236}">
                <a16:creationId xmlns:a16="http://schemas.microsoft.com/office/drawing/2014/main" id="{4FBE3FB6-1C75-477E-A1DD-DA5AC0C318E0}"/>
              </a:ext>
            </a:extLst>
          </p:cNvPr>
          <p:cNvSpPr/>
          <p:nvPr userDrawn="1"/>
        </p:nvSpPr>
        <p:spPr>
          <a:xfrm flipV="1">
            <a:off x="-1489805" y="945142"/>
            <a:ext cx="7366730" cy="7366728"/>
          </a:xfrm>
          <a:prstGeom prst="donut">
            <a:avLst>
              <a:gd name="adj" fmla="val 253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pic>
        <p:nvPicPr>
          <p:cNvPr id="435" name="Picture 434">
            <a:extLst>
              <a:ext uri="{FF2B5EF4-FFF2-40B4-BE49-F238E27FC236}">
                <a16:creationId xmlns:a16="http://schemas.microsoft.com/office/drawing/2014/main" id="{F24568CF-2282-4703-A746-7621B6486D4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061" y="6011456"/>
            <a:ext cx="3547925" cy="428943"/>
          </a:xfrm>
          <a:prstGeom prst="rect">
            <a:avLst/>
          </a:prstGeom>
        </p:spPr>
      </p:pic>
      <p:sp>
        <p:nvSpPr>
          <p:cNvPr id="438" name="Rectangle 437">
            <a:extLst>
              <a:ext uri="{FF2B5EF4-FFF2-40B4-BE49-F238E27FC236}">
                <a16:creationId xmlns:a16="http://schemas.microsoft.com/office/drawing/2014/main" id="{1E14E943-0B80-4EAF-83E1-21AC22C53993}"/>
              </a:ext>
            </a:extLst>
          </p:cNvPr>
          <p:cNvSpPr/>
          <p:nvPr userDrawn="1"/>
        </p:nvSpPr>
        <p:spPr>
          <a:xfrm>
            <a:off x="11815564" y="590321"/>
            <a:ext cx="58844" cy="1619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3" name="Circle: Hollow 429">
            <a:extLst>
              <a:ext uri="{FF2B5EF4-FFF2-40B4-BE49-F238E27FC236}">
                <a16:creationId xmlns:a16="http://schemas.microsoft.com/office/drawing/2014/main" id="{105B1B46-5B5A-6A48-909F-BD23D5F428BE}"/>
              </a:ext>
            </a:extLst>
          </p:cNvPr>
          <p:cNvSpPr/>
          <p:nvPr userDrawn="1"/>
        </p:nvSpPr>
        <p:spPr>
          <a:xfrm flipV="1">
            <a:off x="-1489805" y="944243"/>
            <a:ext cx="7366730" cy="7366728"/>
          </a:xfrm>
          <a:prstGeom prst="donut">
            <a:avLst>
              <a:gd name="adj" fmla="val 253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E00245-F8EF-9844-97B2-F0BBC4524419}"/>
              </a:ext>
            </a:extLst>
          </p:cNvPr>
          <p:cNvSpPr/>
          <p:nvPr userDrawn="1"/>
        </p:nvSpPr>
        <p:spPr>
          <a:xfrm>
            <a:off x="11815564" y="590321"/>
            <a:ext cx="58844" cy="1619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5" name="Circle: Hollow 431">
            <a:extLst>
              <a:ext uri="{FF2B5EF4-FFF2-40B4-BE49-F238E27FC236}">
                <a16:creationId xmlns:a16="http://schemas.microsoft.com/office/drawing/2014/main" id="{720C4F33-3673-CC4A-A8C2-528A031C9873}"/>
              </a:ext>
            </a:extLst>
          </p:cNvPr>
          <p:cNvSpPr/>
          <p:nvPr userDrawn="1"/>
        </p:nvSpPr>
        <p:spPr>
          <a:xfrm flipV="1">
            <a:off x="-3190202" y="-719611"/>
            <a:ext cx="10738580" cy="10738578"/>
          </a:xfrm>
          <a:prstGeom prst="donut">
            <a:avLst>
              <a:gd name="adj" fmla="val 17386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6" name="Circle: Hollow 98">
            <a:extLst>
              <a:ext uri="{FF2B5EF4-FFF2-40B4-BE49-F238E27FC236}">
                <a16:creationId xmlns:a16="http://schemas.microsoft.com/office/drawing/2014/main" id="{120E5B84-0E72-E944-A39F-0127B9C1D501}"/>
              </a:ext>
            </a:extLst>
          </p:cNvPr>
          <p:cNvSpPr/>
          <p:nvPr userDrawn="1"/>
        </p:nvSpPr>
        <p:spPr>
          <a:xfrm flipV="1">
            <a:off x="-3016981" y="-582034"/>
            <a:ext cx="10421082" cy="10421080"/>
          </a:xfrm>
          <a:prstGeom prst="donut">
            <a:avLst>
              <a:gd name="adj" fmla="val 1642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8" name="Freeform: Shape 428">
            <a:extLst>
              <a:ext uri="{FF2B5EF4-FFF2-40B4-BE49-F238E27FC236}">
                <a16:creationId xmlns:a16="http://schemas.microsoft.com/office/drawing/2014/main" id="{CF40E8C4-45D3-F245-A248-51D54B40CB71}"/>
              </a:ext>
            </a:extLst>
          </p:cNvPr>
          <p:cNvSpPr/>
          <p:nvPr userDrawn="1"/>
        </p:nvSpPr>
        <p:spPr>
          <a:xfrm>
            <a:off x="-3016981" y="-569731"/>
            <a:ext cx="10375356" cy="10394676"/>
          </a:xfrm>
          <a:custGeom>
            <a:avLst/>
            <a:gdLst>
              <a:gd name="connsiteX0" fmla="*/ 6202887 w 10375356"/>
              <a:gd name="connsiteY0" fmla="*/ 10086957 h 10394676"/>
              <a:gd name="connsiteX1" fmla="*/ 6713710 w 10375356"/>
              <a:gd name="connsiteY1" fmla="*/ 10086957 h 10394676"/>
              <a:gd name="connsiteX2" fmla="*/ 6713710 w 10375356"/>
              <a:gd name="connsiteY2" fmla="*/ 10187665 h 10394676"/>
              <a:gd name="connsiteX3" fmla="*/ 6709472 w 10375356"/>
              <a:gd name="connsiteY3" fmla="*/ 10188869 h 10394676"/>
              <a:gd name="connsiteX4" fmla="*/ 6202887 w 10375356"/>
              <a:gd name="connsiteY4" fmla="*/ 10188869 h 10394676"/>
              <a:gd name="connsiteX5" fmla="*/ 5634740 w 10375356"/>
              <a:gd name="connsiteY5" fmla="*/ 9974857 h 10394676"/>
              <a:gd name="connsiteX6" fmla="*/ 5471684 w 10375356"/>
              <a:gd name="connsiteY6" fmla="*/ 10137913 h 10394676"/>
              <a:gd name="connsiteX7" fmla="*/ 5634740 w 10375356"/>
              <a:gd name="connsiteY7" fmla="*/ 10300969 h 10394676"/>
              <a:gd name="connsiteX8" fmla="*/ 5797795 w 10375356"/>
              <a:gd name="connsiteY8" fmla="*/ 10137913 h 10394676"/>
              <a:gd name="connsiteX9" fmla="*/ 5634740 w 10375356"/>
              <a:gd name="connsiteY9" fmla="*/ 9974857 h 10394676"/>
              <a:gd name="connsiteX10" fmla="*/ 7232175 w 10375356"/>
              <a:gd name="connsiteY10" fmla="*/ 9881865 h 10394676"/>
              <a:gd name="connsiteX11" fmla="*/ 7334085 w 10375356"/>
              <a:gd name="connsiteY11" fmla="*/ 9881865 h 10394676"/>
              <a:gd name="connsiteX12" fmla="*/ 7334085 w 10375356"/>
              <a:gd name="connsiteY12" fmla="*/ 9956193 h 10394676"/>
              <a:gd name="connsiteX13" fmla="*/ 7238719 w 10375356"/>
              <a:gd name="connsiteY13" fmla="*/ 9999307 h 10394676"/>
              <a:gd name="connsiteX14" fmla="*/ 7232175 w 10375356"/>
              <a:gd name="connsiteY14" fmla="*/ 10001887 h 10394676"/>
              <a:gd name="connsiteX15" fmla="*/ 4751991 w 10375356"/>
              <a:gd name="connsiteY15" fmla="*/ 9881865 h 10394676"/>
              <a:gd name="connsiteX16" fmla="*/ 4853901 w 10375356"/>
              <a:gd name="connsiteY16" fmla="*/ 9881865 h 10394676"/>
              <a:gd name="connsiteX17" fmla="*/ 4853901 w 10375356"/>
              <a:gd name="connsiteY17" fmla="*/ 10290777 h 10394676"/>
              <a:gd name="connsiteX18" fmla="*/ 4751991 w 10375356"/>
              <a:gd name="connsiteY18" fmla="*/ 10290777 h 10394676"/>
              <a:gd name="connsiteX19" fmla="*/ 5636013 w 10375356"/>
              <a:gd name="connsiteY19" fmla="*/ 9872947 h 10394676"/>
              <a:gd name="connsiteX20" fmla="*/ 5900978 w 10375356"/>
              <a:gd name="connsiteY20" fmla="*/ 10137913 h 10394676"/>
              <a:gd name="connsiteX21" fmla="*/ 5739217 w 10375356"/>
              <a:gd name="connsiteY21" fmla="*/ 10382077 h 10394676"/>
              <a:gd name="connsiteX22" fmla="*/ 5738756 w 10375356"/>
              <a:gd name="connsiteY22" fmla="*/ 10382220 h 10394676"/>
              <a:gd name="connsiteX23" fmla="*/ 5574951 w 10375356"/>
              <a:gd name="connsiteY23" fmla="*/ 10394676 h 10394676"/>
              <a:gd name="connsiteX24" fmla="*/ 5532810 w 10375356"/>
              <a:gd name="connsiteY24" fmla="*/ 10381361 h 10394676"/>
              <a:gd name="connsiteX25" fmla="*/ 5371048 w 10375356"/>
              <a:gd name="connsiteY25" fmla="*/ 10137913 h 10394676"/>
              <a:gd name="connsiteX26" fmla="*/ 5636013 w 10375356"/>
              <a:gd name="connsiteY26" fmla="*/ 9872947 h 10394676"/>
              <a:gd name="connsiteX27" fmla="*/ 3978752 w 10375356"/>
              <a:gd name="connsiteY27" fmla="*/ 9872947 h 10394676"/>
              <a:gd name="connsiteX28" fmla="*/ 4243718 w 10375356"/>
              <a:gd name="connsiteY28" fmla="*/ 10137913 h 10394676"/>
              <a:gd name="connsiteX29" fmla="*/ 4222918 w 10375356"/>
              <a:gd name="connsiteY29" fmla="*/ 10241117 h 10394676"/>
              <a:gd name="connsiteX30" fmla="*/ 4179036 w 10375356"/>
              <a:gd name="connsiteY30" fmla="*/ 10306239 h 10394676"/>
              <a:gd name="connsiteX31" fmla="*/ 4160436 w 10375356"/>
              <a:gd name="connsiteY31" fmla="*/ 10302917 h 10394676"/>
              <a:gd name="connsiteX32" fmla="*/ 4056265 w 10375356"/>
              <a:gd name="connsiteY32" fmla="*/ 10278875 h 10394676"/>
              <a:gd name="connsiteX33" fmla="*/ 4094199 w 10375356"/>
              <a:gd name="connsiteY33" fmla="*/ 10253357 h 10394676"/>
              <a:gd name="connsiteX34" fmla="*/ 4141809 w 10375356"/>
              <a:gd name="connsiteY34" fmla="*/ 10137913 h 10394676"/>
              <a:gd name="connsiteX35" fmla="*/ 3978752 w 10375356"/>
              <a:gd name="connsiteY35" fmla="*/ 9974857 h 10394676"/>
              <a:gd name="connsiteX36" fmla="*/ 3815698 w 10375356"/>
              <a:gd name="connsiteY36" fmla="*/ 10137913 h 10394676"/>
              <a:gd name="connsiteX37" fmla="*/ 3828457 w 10375356"/>
              <a:gd name="connsiteY37" fmla="*/ 10201547 h 10394676"/>
              <a:gd name="connsiteX38" fmla="*/ 3845505 w 10375356"/>
              <a:gd name="connsiteY38" fmla="*/ 10226891 h 10394676"/>
              <a:gd name="connsiteX39" fmla="*/ 3724813 w 10375356"/>
              <a:gd name="connsiteY39" fmla="*/ 10192618 h 10394676"/>
              <a:gd name="connsiteX40" fmla="*/ 3713787 w 10375356"/>
              <a:gd name="connsiteY40" fmla="*/ 10137913 h 10394676"/>
              <a:gd name="connsiteX41" fmla="*/ 3978752 w 10375356"/>
              <a:gd name="connsiteY41" fmla="*/ 9872947 h 10394676"/>
              <a:gd name="connsiteX42" fmla="*/ 3155832 w 10375356"/>
              <a:gd name="connsiteY42" fmla="*/ 9872947 h 10394676"/>
              <a:gd name="connsiteX43" fmla="*/ 3399999 w 10375356"/>
              <a:gd name="connsiteY43" fmla="*/ 10034709 h 10394676"/>
              <a:gd name="connsiteX44" fmla="*/ 3411035 w 10375356"/>
              <a:gd name="connsiteY44" fmla="*/ 10089469 h 10394676"/>
              <a:gd name="connsiteX45" fmla="*/ 3280434 w 10375356"/>
              <a:gd name="connsiteY45" fmla="*/ 10037975 h 10394676"/>
              <a:gd name="connsiteX46" fmla="*/ 3270003 w 10375356"/>
              <a:gd name="connsiteY46" fmla="*/ 10022469 h 10394676"/>
              <a:gd name="connsiteX47" fmla="*/ 3154558 w 10375356"/>
              <a:gd name="connsiteY47" fmla="*/ 9974857 h 10394676"/>
              <a:gd name="connsiteX48" fmla="*/ 3136355 w 10375356"/>
              <a:gd name="connsiteY48" fmla="*/ 9978507 h 10394676"/>
              <a:gd name="connsiteX49" fmla="*/ 3005935 w 10375356"/>
              <a:gd name="connsiteY49" fmla="*/ 9919545 h 10394676"/>
              <a:gd name="connsiteX50" fmla="*/ 3007618 w 10375356"/>
              <a:gd name="connsiteY50" fmla="*/ 9918157 h 10394676"/>
              <a:gd name="connsiteX51" fmla="*/ 3155832 w 10375356"/>
              <a:gd name="connsiteY51" fmla="*/ 9872947 h 10394676"/>
              <a:gd name="connsiteX52" fmla="*/ 7851277 w 10375356"/>
              <a:gd name="connsiteY52" fmla="*/ 9262761 h 10394676"/>
              <a:gd name="connsiteX53" fmla="*/ 8362099 w 10375356"/>
              <a:gd name="connsiteY53" fmla="*/ 9262761 h 10394676"/>
              <a:gd name="connsiteX54" fmla="*/ 8362099 w 10375356"/>
              <a:gd name="connsiteY54" fmla="*/ 9346902 h 10394676"/>
              <a:gd name="connsiteX55" fmla="*/ 8339488 w 10375356"/>
              <a:gd name="connsiteY55" fmla="*/ 9364671 h 10394676"/>
              <a:gd name="connsiteX56" fmla="*/ 7851277 w 10375356"/>
              <a:gd name="connsiteY56" fmla="*/ 9364671 h 10394676"/>
              <a:gd name="connsiteX57" fmla="*/ 5379965 w 10375356"/>
              <a:gd name="connsiteY57" fmla="*/ 9262761 h 10394676"/>
              <a:gd name="connsiteX58" fmla="*/ 5890787 w 10375356"/>
              <a:gd name="connsiteY58" fmla="*/ 9262761 h 10394676"/>
              <a:gd name="connsiteX59" fmla="*/ 5890787 w 10375356"/>
              <a:gd name="connsiteY59" fmla="*/ 9364671 h 10394676"/>
              <a:gd name="connsiteX60" fmla="*/ 5379965 w 10375356"/>
              <a:gd name="connsiteY60" fmla="*/ 9364671 h 10394676"/>
              <a:gd name="connsiteX61" fmla="*/ 4546902 w 10375356"/>
              <a:gd name="connsiteY61" fmla="*/ 9262761 h 10394676"/>
              <a:gd name="connsiteX62" fmla="*/ 5057725 w 10375356"/>
              <a:gd name="connsiteY62" fmla="*/ 9262761 h 10394676"/>
              <a:gd name="connsiteX63" fmla="*/ 5057725 w 10375356"/>
              <a:gd name="connsiteY63" fmla="*/ 9364671 h 10394676"/>
              <a:gd name="connsiteX64" fmla="*/ 4546902 w 10375356"/>
              <a:gd name="connsiteY64" fmla="*/ 9364671 h 10394676"/>
              <a:gd name="connsiteX65" fmla="*/ 2899787 w 10375356"/>
              <a:gd name="connsiteY65" fmla="*/ 9262761 h 10394676"/>
              <a:gd name="connsiteX66" fmla="*/ 3410609 w 10375356"/>
              <a:gd name="connsiteY66" fmla="*/ 9262761 h 10394676"/>
              <a:gd name="connsiteX67" fmla="*/ 3410609 w 10375356"/>
              <a:gd name="connsiteY67" fmla="*/ 9364671 h 10394676"/>
              <a:gd name="connsiteX68" fmla="*/ 2899787 w 10375356"/>
              <a:gd name="connsiteY68" fmla="*/ 9364671 h 10394676"/>
              <a:gd name="connsiteX69" fmla="*/ 6450017 w 10375356"/>
              <a:gd name="connsiteY69" fmla="*/ 9150661 h 10394676"/>
              <a:gd name="connsiteX70" fmla="*/ 6286962 w 10375356"/>
              <a:gd name="connsiteY70" fmla="*/ 9313717 h 10394676"/>
              <a:gd name="connsiteX71" fmla="*/ 6450017 w 10375356"/>
              <a:gd name="connsiteY71" fmla="*/ 9476773 h 10394676"/>
              <a:gd name="connsiteX72" fmla="*/ 6613073 w 10375356"/>
              <a:gd name="connsiteY72" fmla="*/ 9313717 h 10394676"/>
              <a:gd name="connsiteX73" fmla="*/ 6450017 w 10375356"/>
              <a:gd name="connsiteY73" fmla="*/ 9150661 h 10394676"/>
              <a:gd name="connsiteX74" fmla="*/ 3978754 w 10375356"/>
              <a:gd name="connsiteY74" fmla="*/ 9150661 h 10394676"/>
              <a:gd name="connsiteX75" fmla="*/ 3815700 w 10375356"/>
              <a:gd name="connsiteY75" fmla="*/ 9313717 h 10394676"/>
              <a:gd name="connsiteX76" fmla="*/ 3978754 w 10375356"/>
              <a:gd name="connsiteY76" fmla="*/ 9476773 h 10394676"/>
              <a:gd name="connsiteX77" fmla="*/ 4141811 w 10375356"/>
              <a:gd name="connsiteY77" fmla="*/ 9313717 h 10394676"/>
              <a:gd name="connsiteX78" fmla="*/ 3978754 w 10375356"/>
              <a:gd name="connsiteY78" fmla="*/ 9150661 h 10394676"/>
              <a:gd name="connsiteX79" fmla="*/ 7232175 w 10375356"/>
              <a:gd name="connsiteY79" fmla="*/ 9057669 h 10394676"/>
              <a:gd name="connsiteX80" fmla="*/ 7334085 w 10375356"/>
              <a:gd name="connsiteY80" fmla="*/ 9057669 h 10394676"/>
              <a:gd name="connsiteX81" fmla="*/ 7334085 w 10375356"/>
              <a:gd name="connsiteY81" fmla="*/ 9568493 h 10394676"/>
              <a:gd name="connsiteX82" fmla="*/ 7232175 w 10375356"/>
              <a:gd name="connsiteY82" fmla="*/ 9568493 h 10394676"/>
              <a:gd name="connsiteX83" fmla="*/ 2280685 w 10375356"/>
              <a:gd name="connsiteY83" fmla="*/ 9057669 h 10394676"/>
              <a:gd name="connsiteX84" fmla="*/ 2382595 w 10375356"/>
              <a:gd name="connsiteY84" fmla="*/ 9057669 h 10394676"/>
              <a:gd name="connsiteX85" fmla="*/ 2382595 w 10375356"/>
              <a:gd name="connsiteY85" fmla="*/ 9568493 h 10394676"/>
              <a:gd name="connsiteX86" fmla="*/ 2374638 w 10375356"/>
              <a:gd name="connsiteY86" fmla="*/ 9568493 h 10394676"/>
              <a:gd name="connsiteX87" fmla="*/ 2297278 w 10375356"/>
              <a:gd name="connsiteY87" fmla="*/ 9518899 h 10394676"/>
              <a:gd name="connsiteX88" fmla="*/ 2280685 w 10375356"/>
              <a:gd name="connsiteY88" fmla="*/ 9507099 h 10394676"/>
              <a:gd name="connsiteX89" fmla="*/ 6450017 w 10375356"/>
              <a:gd name="connsiteY89" fmla="*/ 9048751 h 10394676"/>
              <a:gd name="connsiteX90" fmla="*/ 6714982 w 10375356"/>
              <a:gd name="connsiteY90" fmla="*/ 9313717 h 10394676"/>
              <a:gd name="connsiteX91" fmla="*/ 6450017 w 10375356"/>
              <a:gd name="connsiteY91" fmla="*/ 9578681 h 10394676"/>
              <a:gd name="connsiteX92" fmla="*/ 6185052 w 10375356"/>
              <a:gd name="connsiteY92" fmla="*/ 9313717 h 10394676"/>
              <a:gd name="connsiteX93" fmla="*/ 6450017 w 10375356"/>
              <a:gd name="connsiteY93" fmla="*/ 9048751 h 10394676"/>
              <a:gd name="connsiteX94" fmla="*/ 3978754 w 10375356"/>
              <a:gd name="connsiteY94" fmla="*/ 9048751 h 10394676"/>
              <a:gd name="connsiteX95" fmla="*/ 4243720 w 10375356"/>
              <a:gd name="connsiteY95" fmla="*/ 9313717 h 10394676"/>
              <a:gd name="connsiteX96" fmla="*/ 3978754 w 10375356"/>
              <a:gd name="connsiteY96" fmla="*/ 9578681 h 10394676"/>
              <a:gd name="connsiteX97" fmla="*/ 3713789 w 10375356"/>
              <a:gd name="connsiteY97" fmla="*/ 9313717 h 10394676"/>
              <a:gd name="connsiteX98" fmla="*/ 3978754 w 10375356"/>
              <a:gd name="connsiteY98" fmla="*/ 9048751 h 10394676"/>
              <a:gd name="connsiteX99" fmla="*/ 5676776 w 10375356"/>
              <a:gd name="connsiteY99" fmla="*/ 8665264 h 10394676"/>
              <a:gd name="connsiteX100" fmla="*/ 5676776 w 10375356"/>
              <a:gd name="connsiteY100" fmla="*/ 8745569 h 10394676"/>
              <a:gd name="connsiteX101" fmla="*/ 5574867 w 10375356"/>
              <a:gd name="connsiteY101" fmla="*/ 8745569 h 10394676"/>
              <a:gd name="connsiteX102" fmla="*/ 5574867 w 10375356"/>
              <a:gd name="connsiteY102" fmla="*/ 8678214 h 10394676"/>
              <a:gd name="connsiteX103" fmla="*/ 3918880 w 10375356"/>
              <a:gd name="connsiteY103" fmla="*/ 8449859 h 10394676"/>
              <a:gd name="connsiteX104" fmla="*/ 4007509 w 10375356"/>
              <a:gd name="connsiteY104" fmla="*/ 8484804 h 10394676"/>
              <a:gd name="connsiteX105" fmla="*/ 4020789 w 10375356"/>
              <a:gd name="connsiteY105" fmla="*/ 8489298 h 10394676"/>
              <a:gd name="connsiteX106" fmla="*/ 4020789 w 10375356"/>
              <a:gd name="connsiteY106" fmla="*/ 8745569 h 10394676"/>
              <a:gd name="connsiteX107" fmla="*/ 3918880 w 10375356"/>
              <a:gd name="connsiteY107" fmla="*/ 8745569 h 10394676"/>
              <a:gd name="connsiteX108" fmla="*/ 7018165 w 10375356"/>
              <a:gd name="connsiteY108" fmla="*/ 8438567 h 10394676"/>
              <a:gd name="connsiteX109" fmla="*/ 7528988 w 10375356"/>
              <a:gd name="connsiteY109" fmla="*/ 8438567 h 10394676"/>
              <a:gd name="connsiteX110" fmla="*/ 7528988 w 10375356"/>
              <a:gd name="connsiteY110" fmla="*/ 8540477 h 10394676"/>
              <a:gd name="connsiteX111" fmla="*/ 7018165 w 10375356"/>
              <a:gd name="connsiteY111" fmla="*/ 8540477 h 10394676"/>
              <a:gd name="connsiteX112" fmla="*/ 6530840 w 10375356"/>
              <a:gd name="connsiteY112" fmla="*/ 8438567 h 10394676"/>
              <a:gd name="connsiteX113" fmla="*/ 6697148 w 10375356"/>
              <a:gd name="connsiteY113" fmla="*/ 8438567 h 10394676"/>
              <a:gd name="connsiteX114" fmla="*/ 6697148 w 10375356"/>
              <a:gd name="connsiteY114" fmla="*/ 8540477 h 10394676"/>
              <a:gd name="connsiteX115" fmla="*/ 6248661 w 10375356"/>
              <a:gd name="connsiteY115" fmla="*/ 8540477 h 10394676"/>
              <a:gd name="connsiteX116" fmla="*/ 6251001 w 10375356"/>
              <a:gd name="connsiteY116" fmla="*/ 8539813 h 10394676"/>
              <a:gd name="connsiteX117" fmla="*/ 6413573 w 10375356"/>
              <a:gd name="connsiteY117" fmla="*/ 8484804 h 10394676"/>
              <a:gd name="connsiteX118" fmla="*/ 2066673 w 10375356"/>
              <a:gd name="connsiteY118" fmla="*/ 8438567 h 10394676"/>
              <a:gd name="connsiteX119" fmla="*/ 2577496 w 10375356"/>
              <a:gd name="connsiteY119" fmla="*/ 8438567 h 10394676"/>
              <a:gd name="connsiteX120" fmla="*/ 2577496 w 10375356"/>
              <a:gd name="connsiteY120" fmla="*/ 8540477 h 10394676"/>
              <a:gd name="connsiteX121" fmla="*/ 2066673 w 10375356"/>
              <a:gd name="connsiteY121" fmla="*/ 8540477 h 10394676"/>
              <a:gd name="connsiteX122" fmla="*/ 1234837 w 10375356"/>
              <a:gd name="connsiteY122" fmla="*/ 8438567 h 10394676"/>
              <a:gd name="connsiteX123" fmla="*/ 1745660 w 10375356"/>
              <a:gd name="connsiteY123" fmla="*/ 8438567 h 10394676"/>
              <a:gd name="connsiteX124" fmla="*/ 1745660 w 10375356"/>
              <a:gd name="connsiteY124" fmla="*/ 8540477 h 10394676"/>
              <a:gd name="connsiteX125" fmla="*/ 1234837 w 10375356"/>
              <a:gd name="connsiteY125" fmla="*/ 8540477 h 10394676"/>
              <a:gd name="connsiteX126" fmla="*/ 8870376 w 10375356"/>
              <a:gd name="connsiteY126" fmla="*/ 8234747 h 10394676"/>
              <a:gd name="connsiteX127" fmla="*/ 8972285 w 10375356"/>
              <a:gd name="connsiteY127" fmla="*/ 8234747 h 10394676"/>
              <a:gd name="connsiteX128" fmla="*/ 8972285 w 10375356"/>
              <a:gd name="connsiteY128" fmla="*/ 8745569 h 10394676"/>
              <a:gd name="connsiteX129" fmla="*/ 8870376 w 10375356"/>
              <a:gd name="connsiteY129" fmla="*/ 8745569 h 10394676"/>
              <a:gd name="connsiteX130" fmla="*/ 8046180 w 10375356"/>
              <a:gd name="connsiteY130" fmla="*/ 8234747 h 10394676"/>
              <a:gd name="connsiteX131" fmla="*/ 8148089 w 10375356"/>
              <a:gd name="connsiteY131" fmla="*/ 8234747 h 10394676"/>
              <a:gd name="connsiteX132" fmla="*/ 8148089 w 10375356"/>
              <a:gd name="connsiteY132" fmla="*/ 8745569 h 10394676"/>
              <a:gd name="connsiteX133" fmla="*/ 8046180 w 10375356"/>
              <a:gd name="connsiteY133" fmla="*/ 8745569 h 10394676"/>
              <a:gd name="connsiteX134" fmla="*/ 3094685 w 10375356"/>
              <a:gd name="connsiteY134" fmla="*/ 8234747 h 10394676"/>
              <a:gd name="connsiteX135" fmla="*/ 3196595 w 10375356"/>
              <a:gd name="connsiteY135" fmla="*/ 8234747 h 10394676"/>
              <a:gd name="connsiteX136" fmla="*/ 3196595 w 10375356"/>
              <a:gd name="connsiteY136" fmla="*/ 8745569 h 10394676"/>
              <a:gd name="connsiteX137" fmla="*/ 3094685 w 10375356"/>
              <a:gd name="connsiteY137" fmla="*/ 8745569 h 10394676"/>
              <a:gd name="connsiteX138" fmla="*/ 9489477 w 10375356"/>
              <a:gd name="connsiteY138" fmla="*/ 7615645 h 10394676"/>
              <a:gd name="connsiteX139" fmla="*/ 9824110 w 10375356"/>
              <a:gd name="connsiteY139" fmla="*/ 7615645 h 10394676"/>
              <a:gd name="connsiteX140" fmla="*/ 9792198 w 10375356"/>
              <a:gd name="connsiteY140" fmla="*/ 7681890 h 10394676"/>
              <a:gd name="connsiteX141" fmla="*/ 9770531 w 10375356"/>
              <a:gd name="connsiteY141" fmla="*/ 7717555 h 10394676"/>
              <a:gd name="connsiteX142" fmla="*/ 9489477 w 10375356"/>
              <a:gd name="connsiteY142" fmla="*/ 7717555 h 10394676"/>
              <a:gd name="connsiteX143" fmla="*/ 8666557 w 10375356"/>
              <a:gd name="connsiteY143" fmla="*/ 7615645 h 10394676"/>
              <a:gd name="connsiteX144" fmla="*/ 9177379 w 10375356"/>
              <a:gd name="connsiteY144" fmla="*/ 7615645 h 10394676"/>
              <a:gd name="connsiteX145" fmla="*/ 9177379 w 10375356"/>
              <a:gd name="connsiteY145" fmla="*/ 7717555 h 10394676"/>
              <a:gd name="connsiteX146" fmla="*/ 8666557 w 10375356"/>
              <a:gd name="connsiteY146" fmla="*/ 7717555 h 10394676"/>
              <a:gd name="connsiteX147" fmla="*/ 2322721 w 10375356"/>
              <a:gd name="connsiteY147" fmla="*/ 7503545 h 10394676"/>
              <a:gd name="connsiteX148" fmla="*/ 2159665 w 10375356"/>
              <a:gd name="connsiteY148" fmla="*/ 7666599 h 10394676"/>
              <a:gd name="connsiteX149" fmla="*/ 2322721 w 10375356"/>
              <a:gd name="connsiteY149" fmla="*/ 7829655 h 10394676"/>
              <a:gd name="connsiteX150" fmla="*/ 2485776 w 10375356"/>
              <a:gd name="connsiteY150" fmla="*/ 7666599 h 10394676"/>
              <a:gd name="connsiteX151" fmla="*/ 2322721 w 10375356"/>
              <a:gd name="connsiteY151" fmla="*/ 7503545 h 10394676"/>
              <a:gd name="connsiteX152" fmla="*/ 8046180 w 10375356"/>
              <a:gd name="connsiteY152" fmla="*/ 7410553 h 10394676"/>
              <a:gd name="connsiteX153" fmla="*/ 8148089 w 10375356"/>
              <a:gd name="connsiteY153" fmla="*/ 7410553 h 10394676"/>
              <a:gd name="connsiteX154" fmla="*/ 8148089 w 10375356"/>
              <a:gd name="connsiteY154" fmla="*/ 7921375 h 10394676"/>
              <a:gd name="connsiteX155" fmla="*/ 8046180 w 10375356"/>
              <a:gd name="connsiteY155" fmla="*/ 7921375 h 10394676"/>
              <a:gd name="connsiteX156" fmla="*/ 1447573 w 10375356"/>
              <a:gd name="connsiteY156" fmla="*/ 7410553 h 10394676"/>
              <a:gd name="connsiteX157" fmla="*/ 1549483 w 10375356"/>
              <a:gd name="connsiteY157" fmla="*/ 7410553 h 10394676"/>
              <a:gd name="connsiteX158" fmla="*/ 1549483 w 10375356"/>
              <a:gd name="connsiteY158" fmla="*/ 7921375 h 10394676"/>
              <a:gd name="connsiteX159" fmla="*/ 1447573 w 10375356"/>
              <a:gd name="connsiteY159" fmla="*/ 7921375 h 10394676"/>
              <a:gd name="connsiteX160" fmla="*/ 2322721 w 10375356"/>
              <a:gd name="connsiteY160" fmla="*/ 7401633 h 10394676"/>
              <a:gd name="connsiteX161" fmla="*/ 2587686 w 10375356"/>
              <a:gd name="connsiteY161" fmla="*/ 7666599 h 10394676"/>
              <a:gd name="connsiteX162" fmla="*/ 2322721 w 10375356"/>
              <a:gd name="connsiteY162" fmla="*/ 7931565 h 10394676"/>
              <a:gd name="connsiteX163" fmla="*/ 2057755 w 10375356"/>
              <a:gd name="connsiteY163" fmla="*/ 7666599 h 10394676"/>
              <a:gd name="connsiteX164" fmla="*/ 2322721 w 10375356"/>
              <a:gd name="connsiteY164" fmla="*/ 7401633 h 10394676"/>
              <a:gd name="connsiteX165" fmla="*/ 674333 w 10375356"/>
              <a:gd name="connsiteY165" fmla="*/ 7401633 h 10394676"/>
              <a:gd name="connsiteX166" fmla="*/ 939299 w 10375356"/>
              <a:gd name="connsiteY166" fmla="*/ 7666599 h 10394676"/>
              <a:gd name="connsiteX167" fmla="*/ 777537 w 10375356"/>
              <a:gd name="connsiteY167" fmla="*/ 7910765 h 10394676"/>
              <a:gd name="connsiteX168" fmla="*/ 769452 w 10375356"/>
              <a:gd name="connsiteY168" fmla="*/ 7913271 h 10394676"/>
              <a:gd name="connsiteX169" fmla="*/ 713980 w 10375356"/>
              <a:gd name="connsiteY169" fmla="*/ 7821961 h 10394676"/>
              <a:gd name="connsiteX170" fmla="*/ 739241 w 10375356"/>
              <a:gd name="connsiteY170" fmla="*/ 7816897 h 10394676"/>
              <a:gd name="connsiteX171" fmla="*/ 838662 w 10375356"/>
              <a:gd name="connsiteY171" fmla="*/ 7666599 h 10394676"/>
              <a:gd name="connsiteX172" fmla="*/ 675607 w 10375356"/>
              <a:gd name="connsiteY172" fmla="*/ 7503545 h 10394676"/>
              <a:gd name="connsiteX173" fmla="*/ 611973 w 10375356"/>
              <a:gd name="connsiteY173" fmla="*/ 7516304 h 10394676"/>
              <a:gd name="connsiteX174" fmla="*/ 564501 w 10375356"/>
              <a:gd name="connsiteY174" fmla="*/ 7548238 h 10394676"/>
              <a:gd name="connsiteX175" fmla="*/ 518632 w 10375356"/>
              <a:gd name="connsiteY175" fmla="*/ 7453019 h 10394676"/>
              <a:gd name="connsiteX176" fmla="*/ 526119 w 10375356"/>
              <a:gd name="connsiteY176" fmla="*/ 7446844 h 10394676"/>
              <a:gd name="connsiteX177" fmla="*/ 674333 w 10375356"/>
              <a:gd name="connsiteY177" fmla="*/ 7401633 h 10394676"/>
              <a:gd name="connsiteX178" fmla="*/ 8148089 w 10375356"/>
              <a:gd name="connsiteY178" fmla="*/ 7094869 h 10394676"/>
              <a:gd name="connsiteX179" fmla="*/ 8148089 w 10375356"/>
              <a:gd name="connsiteY179" fmla="*/ 7097179 h 10394676"/>
              <a:gd name="connsiteX180" fmla="*/ 8146686 w 10375356"/>
              <a:gd name="connsiteY180" fmla="*/ 7097179 h 10394676"/>
              <a:gd name="connsiteX181" fmla="*/ 8665281 w 10375356"/>
              <a:gd name="connsiteY181" fmla="*/ 6791449 h 10394676"/>
              <a:gd name="connsiteX182" fmla="*/ 9176104 w 10375356"/>
              <a:gd name="connsiteY182" fmla="*/ 6791449 h 10394676"/>
              <a:gd name="connsiteX183" fmla="*/ 9176104 w 10375356"/>
              <a:gd name="connsiteY183" fmla="*/ 6893357 h 10394676"/>
              <a:gd name="connsiteX184" fmla="*/ 8665281 w 10375356"/>
              <a:gd name="connsiteY184" fmla="*/ 6893357 h 10394676"/>
              <a:gd name="connsiteX185" fmla="*/ 2066681 w 10375356"/>
              <a:gd name="connsiteY185" fmla="*/ 6791449 h 10394676"/>
              <a:gd name="connsiteX186" fmla="*/ 2098040 w 10375356"/>
              <a:gd name="connsiteY186" fmla="*/ 6791449 h 10394676"/>
              <a:gd name="connsiteX187" fmla="*/ 2133958 w 10375356"/>
              <a:gd name="connsiteY187" fmla="*/ 6866010 h 10394676"/>
              <a:gd name="connsiteX188" fmla="*/ 2150572 w 10375356"/>
              <a:gd name="connsiteY188" fmla="*/ 6893357 h 10394676"/>
              <a:gd name="connsiteX189" fmla="*/ 2066681 w 10375356"/>
              <a:gd name="connsiteY189" fmla="*/ 6893357 h 10394676"/>
              <a:gd name="connsiteX190" fmla="*/ 419562 w 10375356"/>
              <a:gd name="connsiteY190" fmla="*/ 6791449 h 10394676"/>
              <a:gd name="connsiteX191" fmla="*/ 930385 w 10375356"/>
              <a:gd name="connsiteY191" fmla="*/ 6791449 h 10394676"/>
              <a:gd name="connsiteX192" fmla="*/ 930385 w 10375356"/>
              <a:gd name="connsiteY192" fmla="*/ 6893357 h 10394676"/>
              <a:gd name="connsiteX193" fmla="*/ 419562 w 10375356"/>
              <a:gd name="connsiteY193" fmla="*/ 6893357 h 10394676"/>
              <a:gd name="connsiteX194" fmla="*/ 9745526 w 10375356"/>
              <a:gd name="connsiteY194" fmla="*/ 6679349 h 10394676"/>
              <a:gd name="connsiteX195" fmla="*/ 9582469 w 10375356"/>
              <a:gd name="connsiteY195" fmla="*/ 6842405 h 10394676"/>
              <a:gd name="connsiteX196" fmla="*/ 9745526 w 10375356"/>
              <a:gd name="connsiteY196" fmla="*/ 7005461 h 10394676"/>
              <a:gd name="connsiteX197" fmla="*/ 9908582 w 10375356"/>
              <a:gd name="connsiteY197" fmla="*/ 6842405 h 10394676"/>
              <a:gd name="connsiteX198" fmla="*/ 9745526 w 10375356"/>
              <a:gd name="connsiteY198" fmla="*/ 6679349 h 10394676"/>
              <a:gd name="connsiteX199" fmla="*/ 1498533 w 10375356"/>
              <a:gd name="connsiteY199" fmla="*/ 6679349 h 10394676"/>
              <a:gd name="connsiteX200" fmla="*/ 1335477 w 10375356"/>
              <a:gd name="connsiteY200" fmla="*/ 6842405 h 10394676"/>
              <a:gd name="connsiteX201" fmla="*/ 1498533 w 10375356"/>
              <a:gd name="connsiteY201" fmla="*/ 7005461 h 10394676"/>
              <a:gd name="connsiteX202" fmla="*/ 1661588 w 10375356"/>
              <a:gd name="connsiteY202" fmla="*/ 6842405 h 10394676"/>
              <a:gd name="connsiteX203" fmla="*/ 1498533 w 10375356"/>
              <a:gd name="connsiteY203" fmla="*/ 6679349 h 10394676"/>
              <a:gd name="connsiteX204" fmla="*/ 9744252 w 10375356"/>
              <a:gd name="connsiteY204" fmla="*/ 6577439 h 10394676"/>
              <a:gd name="connsiteX205" fmla="*/ 10009217 w 10375356"/>
              <a:gd name="connsiteY205" fmla="*/ 6842405 h 10394676"/>
              <a:gd name="connsiteX206" fmla="*/ 9744252 w 10375356"/>
              <a:gd name="connsiteY206" fmla="*/ 7107369 h 10394676"/>
              <a:gd name="connsiteX207" fmla="*/ 9479286 w 10375356"/>
              <a:gd name="connsiteY207" fmla="*/ 6842405 h 10394676"/>
              <a:gd name="connsiteX208" fmla="*/ 9744252 w 10375356"/>
              <a:gd name="connsiteY208" fmla="*/ 6577439 h 10394676"/>
              <a:gd name="connsiteX209" fmla="*/ 1499807 w 10375356"/>
              <a:gd name="connsiteY209" fmla="*/ 6577439 h 10394676"/>
              <a:gd name="connsiteX210" fmla="*/ 1764771 w 10375356"/>
              <a:gd name="connsiteY210" fmla="*/ 6842405 h 10394676"/>
              <a:gd name="connsiteX211" fmla="*/ 1499807 w 10375356"/>
              <a:gd name="connsiteY211" fmla="*/ 7107369 h 10394676"/>
              <a:gd name="connsiteX212" fmla="*/ 1234841 w 10375356"/>
              <a:gd name="connsiteY212" fmla="*/ 6842405 h 10394676"/>
              <a:gd name="connsiteX213" fmla="*/ 1499807 w 10375356"/>
              <a:gd name="connsiteY213" fmla="*/ 6577439 h 10394676"/>
              <a:gd name="connsiteX214" fmla="*/ 8921331 w 10375356"/>
              <a:gd name="connsiteY214" fmla="*/ 5855153 h 10394676"/>
              <a:gd name="connsiteX215" fmla="*/ 8758274 w 10375356"/>
              <a:gd name="connsiteY215" fmla="*/ 6018209 h 10394676"/>
              <a:gd name="connsiteX216" fmla="*/ 8921331 w 10375356"/>
              <a:gd name="connsiteY216" fmla="*/ 6181265 h 10394676"/>
              <a:gd name="connsiteX217" fmla="*/ 9084385 w 10375356"/>
              <a:gd name="connsiteY217" fmla="*/ 6018209 h 10394676"/>
              <a:gd name="connsiteX218" fmla="*/ 8921331 w 10375356"/>
              <a:gd name="connsiteY218" fmla="*/ 5855153 h 10394676"/>
              <a:gd name="connsiteX219" fmla="*/ 674337 w 10375356"/>
              <a:gd name="connsiteY219" fmla="*/ 5855153 h 10394676"/>
              <a:gd name="connsiteX220" fmla="*/ 511282 w 10375356"/>
              <a:gd name="connsiteY220" fmla="*/ 6018209 h 10394676"/>
              <a:gd name="connsiteX221" fmla="*/ 674337 w 10375356"/>
              <a:gd name="connsiteY221" fmla="*/ 6181265 h 10394676"/>
              <a:gd name="connsiteX222" fmla="*/ 837393 w 10375356"/>
              <a:gd name="connsiteY222" fmla="*/ 6018209 h 10394676"/>
              <a:gd name="connsiteX223" fmla="*/ 674337 w 10375356"/>
              <a:gd name="connsiteY223" fmla="*/ 5855153 h 10394676"/>
              <a:gd name="connsiteX224" fmla="*/ 10375356 w 10375356"/>
              <a:gd name="connsiteY224" fmla="*/ 5854333 h 10394676"/>
              <a:gd name="connsiteX225" fmla="*/ 10334572 w 10375356"/>
              <a:gd name="connsiteY225" fmla="*/ 6121561 h 10394676"/>
              <a:gd name="connsiteX226" fmla="*/ 10334472 w 10375356"/>
              <a:gd name="connsiteY226" fmla="*/ 6121413 h 10394676"/>
              <a:gd name="connsiteX227" fmla="*/ 10313672 w 10375356"/>
              <a:gd name="connsiteY227" fmla="*/ 6018209 h 10394676"/>
              <a:gd name="connsiteX228" fmla="*/ 10334472 w 10375356"/>
              <a:gd name="connsiteY228" fmla="*/ 5915005 h 10394676"/>
              <a:gd name="connsiteX229" fmla="*/ 9694571 w 10375356"/>
              <a:gd name="connsiteY229" fmla="*/ 5763433 h 10394676"/>
              <a:gd name="connsiteX230" fmla="*/ 9796481 w 10375356"/>
              <a:gd name="connsiteY230" fmla="*/ 5763433 h 10394676"/>
              <a:gd name="connsiteX231" fmla="*/ 9796481 w 10375356"/>
              <a:gd name="connsiteY231" fmla="*/ 6274257 h 10394676"/>
              <a:gd name="connsiteX232" fmla="*/ 9694571 w 10375356"/>
              <a:gd name="connsiteY232" fmla="*/ 6274257 h 10394676"/>
              <a:gd name="connsiteX233" fmla="*/ 1447575 w 10375356"/>
              <a:gd name="connsiteY233" fmla="*/ 5763433 h 10394676"/>
              <a:gd name="connsiteX234" fmla="*/ 1549485 w 10375356"/>
              <a:gd name="connsiteY234" fmla="*/ 5763433 h 10394676"/>
              <a:gd name="connsiteX235" fmla="*/ 1549485 w 10375356"/>
              <a:gd name="connsiteY235" fmla="*/ 6274257 h 10394676"/>
              <a:gd name="connsiteX236" fmla="*/ 1447575 w 10375356"/>
              <a:gd name="connsiteY236" fmla="*/ 6274257 h 10394676"/>
              <a:gd name="connsiteX237" fmla="*/ 8922604 w 10375356"/>
              <a:gd name="connsiteY237" fmla="*/ 5753243 h 10394676"/>
              <a:gd name="connsiteX238" fmla="*/ 9187569 w 10375356"/>
              <a:gd name="connsiteY238" fmla="*/ 6018209 h 10394676"/>
              <a:gd name="connsiteX239" fmla="*/ 8922604 w 10375356"/>
              <a:gd name="connsiteY239" fmla="*/ 6283173 h 10394676"/>
              <a:gd name="connsiteX240" fmla="*/ 8657638 w 10375356"/>
              <a:gd name="connsiteY240" fmla="*/ 6018209 h 10394676"/>
              <a:gd name="connsiteX241" fmla="*/ 8922604 w 10375356"/>
              <a:gd name="connsiteY241" fmla="*/ 5753243 h 10394676"/>
              <a:gd name="connsiteX242" fmla="*/ 675610 w 10375356"/>
              <a:gd name="connsiteY242" fmla="*/ 5753243 h 10394676"/>
              <a:gd name="connsiteX243" fmla="*/ 940577 w 10375356"/>
              <a:gd name="connsiteY243" fmla="*/ 6018209 h 10394676"/>
              <a:gd name="connsiteX244" fmla="*/ 675610 w 10375356"/>
              <a:gd name="connsiteY244" fmla="*/ 6283173 h 10394676"/>
              <a:gd name="connsiteX245" fmla="*/ 410646 w 10375356"/>
              <a:gd name="connsiteY245" fmla="*/ 6018209 h 10394676"/>
              <a:gd name="connsiteX246" fmla="*/ 675610 w 10375356"/>
              <a:gd name="connsiteY246" fmla="*/ 5753243 h 10394676"/>
              <a:gd name="connsiteX247" fmla="*/ 9489477 w 10375356"/>
              <a:gd name="connsiteY247" fmla="*/ 5143057 h 10394676"/>
              <a:gd name="connsiteX248" fmla="*/ 10000300 w 10375356"/>
              <a:gd name="connsiteY248" fmla="*/ 5143057 h 10394676"/>
              <a:gd name="connsiteX249" fmla="*/ 10000300 w 10375356"/>
              <a:gd name="connsiteY249" fmla="*/ 5244969 h 10394676"/>
              <a:gd name="connsiteX250" fmla="*/ 9489477 w 10375356"/>
              <a:gd name="connsiteY250" fmla="*/ 5244969 h 10394676"/>
              <a:gd name="connsiteX251" fmla="*/ 8706634 w 10375356"/>
              <a:gd name="connsiteY251" fmla="*/ 5143057 h 10394676"/>
              <a:gd name="connsiteX252" fmla="*/ 9176104 w 10375356"/>
              <a:gd name="connsiteY252" fmla="*/ 5143057 h 10394676"/>
              <a:gd name="connsiteX253" fmla="*/ 9176104 w 10375356"/>
              <a:gd name="connsiteY253" fmla="*/ 5244969 h 10394676"/>
              <a:gd name="connsiteX254" fmla="*/ 8707060 w 10375356"/>
              <a:gd name="connsiteY254" fmla="*/ 5244969 h 10394676"/>
              <a:gd name="connsiteX255" fmla="*/ 8709420 w 10375356"/>
              <a:gd name="connsiteY255" fmla="*/ 5198237 h 10394676"/>
              <a:gd name="connsiteX256" fmla="*/ 1242485 w 10375356"/>
              <a:gd name="connsiteY256" fmla="*/ 5143057 h 10394676"/>
              <a:gd name="connsiteX257" fmla="*/ 1714449 w 10375356"/>
              <a:gd name="connsiteY257" fmla="*/ 5143057 h 10394676"/>
              <a:gd name="connsiteX258" fmla="*/ 1711662 w 10375356"/>
              <a:gd name="connsiteY258" fmla="*/ 5198237 h 10394676"/>
              <a:gd name="connsiteX259" fmla="*/ 1714022 w 10375356"/>
              <a:gd name="connsiteY259" fmla="*/ 5244969 h 10394676"/>
              <a:gd name="connsiteX260" fmla="*/ 1242485 w 10375356"/>
              <a:gd name="connsiteY260" fmla="*/ 5244969 h 10394676"/>
              <a:gd name="connsiteX261" fmla="*/ 2787 w 10375356"/>
              <a:gd name="connsiteY261" fmla="*/ 5143057 h 10394676"/>
              <a:gd name="connsiteX262" fmla="*/ 97302 w 10375356"/>
              <a:gd name="connsiteY262" fmla="*/ 5143057 h 10394676"/>
              <a:gd name="connsiteX263" fmla="*/ 97302 w 10375356"/>
              <a:gd name="connsiteY263" fmla="*/ 5244969 h 10394676"/>
              <a:gd name="connsiteX264" fmla="*/ 2360 w 10375356"/>
              <a:gd name="connsiteY264" fmla="*/ 5244969 h 10394676"/>
              <a:gd name="connsiteX265" fmla="*/ 0 w 10375356"/>
              <a:gd name="connsiteY265" fmla="*/ 5198237 h 10394676"/>
              <a:gd name="connsiteX266" fmla="*/ 623389 w 10375356"/>
              <a:gd name="connsiteY266" fmla="*/ 4939239 h 10394676"/>
              <a:gd name="connsiteX267" fmla="*/ 725299 w 10375356"/>
              <a:gd name="connsiteY267" fmla="*/ 4939239 h 10394676"/>
              <a:gd name="connsiteX268" fmla="*/ 725299 w 10375356"/>
              <a:gd name="connsiteY268" fmla="*/ 5450061 h 10394676"/>
              <a:gd name="connsiteX269" fmla="*/ 623389 w 10375356"/>
              <a:gd name="connsiteY269" fmla="*/ 5450061 h 10394676"/>
              <a:gd name="connsiteX270" fmla="*/ 86723 w 10375356"/>
              <a:gd name="connsiteY270" fmla="*/ 4273524 h 10394676"/>
              <a:gd name="connsiteX271" fmla="*/ 106218 w 10375356"/>
              <a:gd name="connsiteY271" fmla="*/ 4371093 h 10394676"/>
              <a:gd name="connsiteX272" fmla="*/ 85418 w 10375356"/>
              <a:gd name="connsiteY272" fmla="*/ 4474296 h 10394676"/>
              <a:gd name="connsiteX273" fmla="*/ 47492 w 10375356"/>
              <a:gd name="connsiteY273" fmla="*/ 4530579 h 10394676"/>
              <a:gd name="connsiteX274" fmla="*/ 9745526 w 10375356"/>
              <a:gd name="connsiteY274" fmla="*/ 4208037 h 10394676"/>
              <a:gd name="connsiteX275" fmla="*/ 9582469 w 10375356"/>
              <a:gd name="connsiteY275" fmla="*/ 4371093 h 10394676"/>
              <a:gd name="connsiteX276" fmla="*/ 9745526 w 10375356"/>
              <a:gd name="connsiteY276" fmla="*/ 4534147 h 10394676"/>
              <a:gd name="connsiteX277" fmla="*/ 9908582 w 10375356"/>
              <a:gd name="connsiteY277" fmla="*/ 4371093 h 10394676"/>
              <a:gd name="connsiteX278" fmla="*/ 9745526 w 10375356"/>
              <a:gd name="connsiteY278" fmla="*/ 4208037 h 10394676"/>
              <a:gd name="connsiteX279" fmla="*/ 1498539 w 10375356"/>
              <a:gd name="connsiteY279" fmla="*/ 4208037 h 10394676"/>
              <a:gd name="connsiteX280" fmla="*/ 1335482 w 10375356"/>
              <a:gd name="connsiteY280" fmla="*/ 4371093 h 10394676"/>
              <a:gd name="connsiteX281" fmla="*/ 1498539 w 10375356"/>
              <a:gd name="connsiteY281" fmla="*/ 4534147 h 10394676"/>
              <a:gd name="connsiteX282" fmla="*/ 1661593 w 10375356"/>
              <a:gd name="connsiteY282" fmla="*/ 4371093 h 10394676"/>
              <a:gd name="connsiteX283" fmla="*/ 1498539 w 10375356"/>
              <a:gd name="connsiteY283" fmla="*/ 4208037 h 10394676"/>
              <a:gd name="connsiteX284" fmla="*/ 8870376 w 10375356"/>
              <a:gd name="connsiteY284" fmla="*/ 4115043 h 10394676"/>
              <a:gd name="connsiteX285" fmla="*/ 8972285 w 10375356"/>
              <a:gd name="connsiteY285" fmla="*/ 4115043 h 10394676"/>
              <a:gd name="connsiteX286" fmla="*/ 8972285 w 10375356"/>
              <a:gd name="connsiteY286" fmla="*/ 4625865 h 10394676"/>
              <a:gd name="connsiteX287" fmla="*/ 8870376 w 10375356"/>
              <a:gd name="connsiteY287" fmla="*/ 4625865 h 10394676"/>
              <a:gd name="connsiteX288" fmla="*/ 623387 w 10375356"/>
              <a:gd name="connsiteY288" fmla="*/ 4115043 h 10394676"/>
              <a:gd name="connsiteX289" fmla="*/ 725297 w 10375356"/>
              <a:gd name="connsiteY289" fmla="*/ 4115043 h 10394676"/>
              <a:gd name="connsiteX290" fmla="*/ 725297 w 10375356"/>
              <a:gd name="connsiteY290" fmla="*/ 4625865 h 10394676"/>
              <a:gd name="connsiteX291" fmla="*/ 623387 w 10375356"/>
              <a:gd name="connsiteY291" fmla="*/ 4625865 h 10394676"/>
              <a:gd name="connsiteX292" fmla="*/ 9744252 w 10375356"/>
              <a:gd name="connsiteY292" fmla="*/ 4106125 h 10394676"/>
              <a:gd name="connsiteX293" fmla="*/ 10009217 w 10375356"/>
              <a:gd name="connsiteY293" fmla="*/ 4371093 h 10394676"/>
              <a:gd name="connsiteX294" fmla="*/ 9744252 w 10375356"/>
              <a:gd name="connsiteY294" fmla="*/ 4636057 h 10394676"/>
              <a:gd name="connsiteX295" fmla="*/ 9479286 w 10375356"/>
              <a:gd name="connsiteY295" fmla="*/ 4371093 h 10394676"/>
              <a:gd name="connsiteX296" fmla="*/ 9744252 w 10375356"/>
              <a:gd name="connsiteY296" fmla="*/ 4106125 h 10394676"/>
              <a:gd name="connsiteX297" fmla="*/ 1499812 w 10375356"/>
              <a:gd name="connsiteY297" fmla="*/ 4106125 h 10394676"/>
              <a:gd name="connsiteX298" fmla="*/ 1764778 w 10375356"/>
              <a:gd name="connsiteY298" fmla="*/ 4371093 h 10394676"/>
              <a:gd name="connsiteX299" fmla="*/ 1499812 w 10375356"/>
              <a:gd name="connsiteY299" fmla="*/ 4636057 h 10394676"/>
              <a:gd name="connsiteX300" fmla="*/ 1234846 w 10375356"/>
              <a:gd name="connsiteY300" fmla="*/ 4371093 h 10394676"/>
              <a:gd name="connsiteX301" fmla="*/ 1499812 w 10375356"/>
              <a:gd name="connsiteY301" fmla="*/ 4106125 h 10394676"/>
              <a:gd name="connsiteX302" fmla="*/ 9489477 w 10375356"/>
              <a:gd name="connsiteY302" fmla="*/ 3495941 h 10394676"/>
              <a:gd name="connsiteX303" fmla="*/ 10000300 w 10375356"/>
              <a:gd name="connsiteY303" fmla="*/ 3495941 h 10394676"/>
              <a:gd name="connsiteX304" fmla="*/ 10000300 w 10375356"/>
              <a:gd name="connsiteY304" fmla="*/ 3597851 h 10394676"/>
              <a:gd name="connsiteX305" fmla="*/ 9489477 w 10375356"/>
              <a:gd name="connsiteY305" fmla="*/ 3597851 h 10394676"/>
              <a:gd name="connsiteX306" fmla="*/ 2066685 w 10375356"/>
              <a:gd name="connsiteY306" fmla="*/ 3495941 h 10394676"/>
              <a:gd name="connsiteX307" fmla="*/ 2154931 w 10375356"/>
              <a:gd name="connsiteY307" fmla="*/ 3495941 h 10394676"/>
              <a:gd name="connsiteX308" fmla="*/ 2133958 w 10375356"/>
              <a:gd name="connsiteY308" fmla="*/ 3530464 h 10394676"/>
              <a:gd name="connsiteX309" fmla="*/ 2101496 w 10375356"/>
              <a:gd name="connsiteY309" fmla="*/ 3597851 h 10394676"/>
              <a:gd name="connsiteX310" fmla="*/ 2066685 w 10375356"/>
              <a:gd name="connsiteY310" fmla="*/ 3597851 h 10394676"/>
              <a:gd name="connsiteX311" fmla="*/ 674343 w 10375356"/>
              <a:gd name="connsiteY311" fmla="*/ 3383841 h 10394676"/>
              <a:gd name="connsiteX312" fmla="*/ 511289 w 10375356"/>
              <a:gd name="connsiteY312" fmla="*/ 3546897 h 10394676"/>
              <a:gd name="connsiteX313" fmla="*/ 674343 w 10375356"/>
              <a:gd name="connsiteY313" fmla="*/ 3709953 h 10394676"/>
              <a:gd name="connsiteX314" fmla="*/ 837399 w 10375356"/>
              <a:gd name="connsiteY314" fmla="*/ 3546897 h 10394676"/>
              <a:gd name="connsiteX315" fmla="*/ 674343 w 10375356"/>
              <a:gd name="connsiteY315" fmla="*/ 3383841 h 10394676"/>
              <a:gd name="connsiteX316" fmla="*/ 8870376 w 10375356"/>
              <a:gd name="connsiteY316" fmla="*/ 3292121 h 10394676"/>
              <a:gd name="connsiteX317" fmla="*/ 8972285 w 10375356"/>
              <a:gd name="connsiteY317" fmla="*/ 3292121 h 10394676"/>
              <a:gd name="connsiteX318" fmla="*/ 8972285 w 10375356"/>
              <a:gd name="connsiteY318" fmla="*/ 3802945 h 10394676"/>
              <a:gd name="connsiteX319" fmla="*/ 8870376 w 10375356"/>
              <a:gd name="connsiteY319" fmla="*/ 3802945 h 10394676"/>
              <a:gd name="connsiteX320" fmla="*/ 8142327 w 10375356"/>
              <a:gd name="connsiteY320" fmla="*/ 3292121 h 10394676"/>
              <a:gd name="connsiteX321" fmla="*/ 8148089 w 10375356"/>
              <a:gd name="connsiteY321" fmla="*/ 3292121 h 10394676"/>
              <a:gd name="connsiteX322" fmla="*/ 8148089 w 10375356"/>
              <a:gd name="connsiteY322" fmla="*/ 3301606 h 10394676"/>
              <a:gd name="connsiteX323" fmla="*/ 1447583 w 10375356"/>
              <a:gd name="connsiteY323" fmla="*/ 3292121 h 10394676"/>
              <a:gd name="connsiteX324" fmla="*/ 1549493 w 10375356"/>
              <a:gd name="connsiteY324" fmla="*/ 3292121 h 10394676"/>
              <a:gd name="connsiteX325" fmla="*/ 1549493 w 10375356"/>
              <a:gd name="connsiteY325" fmla="*/ 3802945 h 10394676"/>
              <a:gd name="connsiteX326" fmla="*/ 1447583 w 10375356"/>
              <a:gd name="connsiteY326" fmla="*/ 3802945 h 10394676"/>
              <a:gd name="connsiteX327" fmla="*/ 675617 w 10375356"/>
              <a:gd name="connsiteY327" fmla="*/ 3281931 h 10394676"/>
              <a:gd name="connsiteX328" fmla="*/ 940583 w 10375356"/>
              <a:gd name="connsiteY328" fmla="*/ 3546897 h 10394676"/>
              <a:gd name="connsiteX329" fmla="*/ 675617 w 10375356"/>
              <a:gd name="connsiteY329" fmla="*/ 3811861 h 10394676"/>
              <a:gd name="connsiteX330" fmla="*/ 410652 w 10375356"/>
              <a:gd name="connsiteY330" fmla="*/ 3546897 h 10394676"/>
              <a:gd name="connsiteX331" fmla="*/ 675617 w 10375356"/>
              <a:gd name="connsiteY331" fmla="*/ 3281931 h 10394676"/>
              <a:gd name="connsiteX332" fmla="*/ 1242482 w 10375356"/>
              <a:gd name="connsiteY332" fmla="*/ 2671745 h 10394676"/>
              <a:gd name="connsiteX333" fmla="*/ 1753305 w 10375356"/>
              <a:gd name="connsiteY333" fmla="*/ 2671745 h 10394676"/>
              <a:gd name="connsiteX334" fmla="*/ 1753305 w 10375356"/>
              <a:gd name="connsiteY334" fmla="*/ 2773657 h 10394676"/>
              <a:gd name="connsiteX335" fmla="*/ 1242482 w 10375356"/>
              <a:gd name="connsiteY335" fmla="*/ 2773657 h 10394676"/>
              <a:gd name="connsiteX336" fmla="*/ 8921331 w 10375356"/>
              <a:gd name="connsiteY336" fmla="*/ 2560919 h 10394676"/>
              <a:gd name="connsiteX337" fmla="*/ 8758275 w 10375356"/>
              <a:gd name="connsiteY337" fmla="*/ 2723975 h 10394676"/>
              <a:gd name="connsiteX338" fmla="*/ 8921331 w 10375356"/>
              <a:gd name="connsiteY338" fmla="*/ 2887029 h 10394676"/>
              <a:gd name="connsiteX339" fmla="*/ 9084386 w 10375356"/>
              <a:gd name="connsiteY339" fmla="*/ 2723975 h 10394676"/>
              <a:gd name="connsiteX340" fmla="*/ 8921331 w 10375356"/>
              <a:gd name="connsiteY340" fmla="*/ 2560919 h 10394676"/>
              <a:gd name="connsiteX341" fmla="*/ 2322726 w 10375356"/>
              <a:gd name="connsiteY341" fmla="*/ 2560919 h 10394676"/>
              <a:gd name="connsiteX342" fmla="*/ 2159671 w 10375356"/>
              <a:gd name="connsiteY342" fmla="*/ 2723975 h 10394676"/>
              <a:gd name="connsiteX343" fmla="*/ 2322726 w 10375356"/>
              <a:gd name="connsiteY343" fmla="*/ 2887029 h 10394676"/>
              <a:gd name="connsiteX344" fmla="*/ 2485782 w 10375356"/>
              <a:gd name="connsiteY344" fmla="*/ 2723975 h 10394676"/>
              <a:gd name="connsiteX345" fmla="*/ 2322726 w 10375356"/>
              <a:gd name="connsiteY345" fmla="*/ 2560919 h 10394676"/>
              <a:gd name="connsiteX346" fmla="*/ 9694571 w 10375356"/>
              <a:gd name="connsiteY346" fmla="*/ 2553886 h 10394676"/>
              <a:gd name="connsiteX347" fmla="*/ 9792198 w 10375356"/>
              <a:gd name="connsiteY347" fmla="*/ 2714584 h 10394676"/>
              <a:gd name="connsiteX348" fmla="*/ 9796481 w 10375356"/>
              <a:gd name="connsiteY348" fmla="*/ 2723476 h 10394676"/>
              <a:gd name="connsiteX349" fmla="*/ 9796481 w 10375356"/>
              <a:gd name="connsiteY349" fmla="*/ 2978749 h 10394676"/>
              <a:gd name="connsiteX350" fmla="*/ 9694571 w 10375356"/>
              <a:gd name="connsiteY350" fmla="*/ 2978749 h 10394676"/>
              <a:gd name="connsiteX351" fmla="*/ 772671 w 10375356"/>
              <a:gd name="connsiteY351" fmla="*/ 2477905 h 10394676"/>
              <a:gd name="connsiteX352" fmla="*/ 778813 w 10375356"/>
              <a:gd name="connsiteY352" fmla="*/ 2479809 h 10394676"/>
              <a:gd name="connsiteX353" fmla="*/ 940575 w 10375356"/>
              <a:gd name="connsiteY353" fmla="*/ 2723975 h 10394676"/>
              <a:gd name="connsiteX354" fmla="*/ 675608 w 10375356"/>
              <a:gd name="connsiteY354" fmla="*/ 2988941 h 10394676"/>
              <a:gd name="connsiteX355" fmla="*/ 527394 w 10375356"/>
              <a:gd name="connsiteY355" fmla="*/ 2942835 h 10394676"/>
              <a:gd name="connsiteX356" fmla="*/ 521341 w 10375356"/>
              <a:gd name="connsiteY356" fmla="*/ 2937832 h 10394676"/>
              <a:gd name="connsiteX357" fmla="*/ 566336 w 10375356"/>
              <a:gd name="connsiteY357" fmla="*/ 2844427 h 10394676"/>
              <a:gd name="connsiteX358" fmla="*/ 610701 w 10375356"/>
              <a:gd name="connsiteY358" fmla="*/ 2874271 h 10394676"/>
              <a:gd name="connsiteX359" fmla="*/ 674334 w 10375356"/>
              <a:gd name="connsiteY359" fmla="*/ 2887029 h 10394676"/>
              <a:gd name="connsiteX360" fmla="*/ 837390 w 10375356"/>
              <a:gd name="connsiteY360" fmla="*/ 2723975 h 10394676"/>
              <a:gd name="connsiteX361" fmla="*/ 737968 w 10375356"/>
              <a:gd name="connsiteY361" fmla="*/ 2573678 h 10394676"/>
              <a:gd name="connsiteX362" fmla="*/ 717037 w 10375356"/>
              <a:gd name="connsiteY362" fmla="*/ 2569481 h 10394676"/>
              <a:gd name="connsiteX363" fmla="*/ 8046180 w 10375356"/>
              <a:gd name="connsiteY363" fmla="*/ 2467925 h 10394676"/>
              <a:gd name="connsiteX364" fmla="*/ 8148089 w 10375356"/>
              <a:gd name="connsiteY364" fmla="*/ 2467925 h 10394676"/>
              <a:gd name="connsiteX365" fmla="*/ 8148089 w 10375356"/>
              <a:gd name="connsiteY365" fmla="*/ 2978749 h 10394676"/>
              <a:gd name="connsiteX366" fmla="*/ 8046180 w 10375356"/>
              <a:gd name="connsiteY366" fmla="*/ 2978749 h 10394676"/>
              <a:gd name="connsiteX367" fmla="*/ 8921331 w 10375356"/>
              <a:gd name="connsiteY367" fmla="*/ 2459009 h 10394676"/>
              <a:gd name="connsiteX368" fmla="*/ 9186296 w 10375356"/>
              <a:gd name="connsiteY368" fmla="*/ 2723975 h 10394676"/>
              <a:gd name="connsiteX369" fmla="*/ 8921331 w 10375356"/>
              <a:gd name="connsiteY369" fmla="*/ 2988941 h 10394676"/>
              <a:gd name="connsiteX370" fmla="*/ 8656365 w 10375356"/>
              <a:gd name="connsiteY370" fmla="*/ 2723975 h 10394676"/>
              <a:gd name="connsiteX371" fmla="*/ 8921331 w 10375356"/>
              <a:gd name="connsiteY371" fmla="*/ 2459009 h 10394676"/>
              <a:gd name="connsiteX372" fmla="*/ 2322726 w 10375356"/>
              <a:gd name="connsiteY372" fmla="*/ 2459009 h 10394676"/>
              <a:gd name="connsiteX373" fmla="*/ 2587692 w 10375356"/>
              <a:gd name="connsiteY373" fmla="*/ 2723975 h 10394676"/>
              <a:gd name="connsiteX374" fmla="*/ 2322726 w 10375356"/>
              <a:gd name="connsiteY374" fmla="*/ 2988941 h 10394676"/>
              <a:gd name="connsiteX375" fmla="*/ 2057761 w 10375356"/>
              <a:gd name="connsiteY375" fmla="*/ 2723975 h 10394676"/>
              <a:gd name="connsiteX376" fmla="*/ 2322726 w 10375356"/>
              <a:gd name="connsiteY376" fmla="*/ 2459009 h 10394676"/>
              <a:gd name="connsiteX377" fmla="*/ 7842360 w 10375356"/>
              <a:gd name="connsiteY377" fmla="*/ 1848825 h 10394676"/>
              <a:gd name="connsiteX378" fmla="*/ 8353182 w 10375356"/>
              <a:gd name="connsiteY378" fmla="*/ 1848825 h 10394676"/>
              <a:gd name="connsiteX379" fmla="*/ 8353182 w 10375356"/>
              <a:gd name="connsiteY379" fmla="*/ 1950733 h 10394676"/>
              <a:gd name="connsiteX380" fmla="*/ 7842360 w 10375356"/>
              <a:gd name="connsiteY380" fmla="*/ 1950733 h 10394676"/>
              <a:gd name="connsiteX381" fmla="*/ 6223404 w 10375356"/>
              <a:gd name="connsiteY381" fmla="*/ 1848825 h 10394676"/>
              <a:gd name="connsiteX382" fmla="*/ 6704792 w 10375356"/>
              <a:gd name="connsiteY382" fmla="*/ 1848825 h 10394676"/>
              <a:gd name="connsiteX383" fmla="*/ 6704792 w 10375356"/>
              <a:gd name="connsiteY383" fmla="*/ 1950733 h 10394676"/>
              <a:gd name="connsiteX384" fmla="*/ 6512646 w 10375356"/>
              <a:gd name="connsiteY384" fmla="*/ 1950733 h 10394676"/>
              <a:gd name="connsiteX385" fmla="*/ 6413573 w 10375356"/>
              <a:gd name="connsiteY385" fmla="*/ 1911670 h 10394676"/>
              <a:gd name="connsiteX386" fmla="*/ 6251001 w 10375356"/>
              <a:gd name="connsiteY386" fmla="*/ 1856662 h 10394676"/>
              <a:gd name="connsiteX387" fmla="*/ 2890884 w 10375356"/>
              <a:gd name="connsiteY387" fmla="*/ 1848825 h 10394676"/>
              <a:gd name="connsiteX388" fmla="*/ 3401707 w 10375356"/>
              <a:gd name="connsiteY388" fmla="*/ 1848825 h 10394676"/>
              <a:gd name="connsiteX389" fmla="*/ 3401707 w 10375356"/>
              <a:gd name="connsiteY389" fmla="*/ 1950733 h 10394676"/>
              <a:gd name="connsiteX390" fmla="*/ 2890884 w 10375356"/>
              <a:gd name="connsiteY390" fmla="*/ 1950733 h 10394676"/>
              <a:gd name="connsiteX391" fmla="*/ 1242493 w 10375356"/>
              <a:gd name="connsiteY391" fmla="*/ 1848825 h 10394676"/>
              <a:gd name="connsiteX392" fmla="*/ 1753316 w 10375356"/>
              <a:gd name="connsiteY392" fmla="*/ 1848825 h 10394676"/>
              <a:gd name="connsiteX393" fmla="*/ 1753316 w 10375356"/>
              <a:gd name="connsiteY393" fmla="*/ 1950733 h 10394676"/>
              <a:gd name="connsiteX394" fmla="*/ 1242493 w 10375356"/>
              <a:gd name="connsiteY394" fmla="*/ 1950733 h 10394676"/>
              <a:gd name="connsiteX395" fmla="*/ 8921331 w 10375356"/>
              <a:gd name="connsiteY395" fmla="*/ 1736725 h 10394676"/>
              <a:gd name="connsiteX396" fmla="*/ 8758275 w 10375356"/>
              <a:gd name="connsiteY396" fmla="*/ 1899781 h 10394676"/>
              <a:gd name="connsiteX397" fmla="*/ 8921331 w 10375356"/>
              <a:gd name="connsiteY397" fmla="*/ 2062835 h 10394676"/>
              <a:gd name="connsiteX398" fmla="*/ 9084386 w 10375356"/>
              <a:gd name="connsiteY398" fmla="*/ 1899781 h 10394676"/>
              <a:gd name="connsiteX399" fmla="*/ 8921331 w 10375356"/>
              <a:gd name="connsiteY399" fmla="*/ 1736725 h 10394676"/>
              <a:gd name="connsiteX400" fmla="*/ 7223258 w 10375356"/>
              <a:gd name="connsiteY400" fmla="*/ 1643731 h 10394676"/>
              <a:gd name="connsiteX401" fmla="*/ 7325168 w 10375356"/>
              <a:gd name="connsiteY401" fmla="*/ 1643731 h 10394676"/>
              <a:gd name="connsiteX402" fmla="*/ 7325168 w 10375356"/>
              <a:gd name="connsiteY402" fmla="*/ 2154553 h 10394676"/>
              <a:gd name="connsiteX403" fmla="*/ 7223258 w 10375356"/>
              <a:gd name="connsiteY403" fmla="*/ 2154553 h 10394676"/>
              <a:gd name="connsiteX404" fmla="*/ 2271782 w 10375356"/>
              <a:gd name="connsiteY404" fmla="*/ 1643731 h 10394676"/>
              <a:gd name="connsiteX405" fmla="*/ 2373691 w 10375356"/>
              <a:gd name="connsiteY405" fmla="*/ 1643731 h 10394676"/>
              <a:gd name="connsiteX406" fmla="*/ 2373691 w 10375356"/>
              <a:gd name="connsiteY406" fmla="*/ 2154553 h 10394676"/>
              <a:gd name="connsiteX407" fmla="*/ 2271782 w 10375356"/>
              <a:gd name="connsiteY407" fmla="*/ 2154553 h 10394676"/>
              <a:gd name="connsiteX408" fmla="*/ 8921331 w 10375356"/>
              <a:gd name="connsiteY408" fmla="*/ 1634813 h 10394676"/>
              <a:gd name="connsiteX409" fmla="*/ 9024534 w 10375356"/>
              <a:gd name="connsiteY409" fmla="*/ 1655614 h 10394676"/>
              <a:gd name="connsiteX410" fmla="*/ 9036119 w 10375356"/>
              <a:gd name="connsiteY410" fmla="*/ 1661896 h 10394676"/>
              <a:gd name="connsiteX411" fmla="*/ 9067478 w 10375356"/>
              <a:gd name="connsiteY411" fmla="*/ 1694788 h 10394676"/>
              <a:gd name="connsiteX412" fmla="*/ 9168482 w 10375356"/>
              <a:gd name="connsiteY412" fmla="*/ 1811390 h 10394676"/>
              <a:gd name="connsiteX413" fmla="*/ 9186296 w 10375356"/>
              <a:gd name="connsiteY413" fmla="*/ 1899781 h 10394676"/>
              <a:gd name="connsiteX414" fmla="*/ 8921331 w 10375356"/>
              <a:gd name="connsiteY414" fmla="*/ 2164745 h 10394676"/>
              <a:gd name="connsiteX415" fmla="*/ 8656365 w 10375356"/>
              <a:gd name="connsiteY415" fmla="*/ 1899781 h 10394676"/>
              <a:gd name="connsiteX416" fmla="*/ 8921331 w 10375356"/>
              <a:gd name="connsiteY416" fmla="*/ 1634813 h 10394676"/>
              <a:gd name="connsiteX417" fmla="*/ 3969851 w 10375356"/>
              <a:gd name="connsiteY417" fmla="*/ 1634813 h 10394676"/>
              <a:gd name="connsiteX418" fmla="*/ 4214017 w 10375356"/>
              <a:gd name="connsiteY418" fmla="*/ 1796577 h 10394676"/>
              <a:gd name="connsiteX419" fmla="*/ 4223093 w 10375356"/>
              <a:gd name="connsiteY419" fmla="*/ 1841608 h 10394676"/>
              <a:gd name="connsiteX420" fmla="*/ 4170081 w 10375356"/>
              <a:gd name="connsiteY420" fmla="*/ 1856662 h 10394676"/>
              <a:gd name="connsiteX421" fmla="*/ 4127174 w 10375356"/>
              <a:gd name="connsiteY421" fmla="*/ 1871180 h 10394676"/>
              <a:gd name="connsiteX422" fmla="*/ 4120150 w 10375356"/>
              <a:gd name="connsiteY422" fmla="*/ 1836147 h 10394676"/>
              <a:gd name="connsiteX423" fmla="*/ 3969851 w 10375356"/>
              <a:gd name="connsiteY423" fmla="*/ 1736725 h 10394676"/>
              <a:gd name="connsiteX424" fmla="*/ 3806796 w 10375356"/>
              <a:gd name="connsiteY424" fmla="*/ 1899781 h 10394676"/>
              <a:gd name="connsiteX425" fmla="*/ 3819555 w 10375356"/>
              <a:gd name="connsiteY425" fmla="*/ 1963414 h 10394676"/>
              <a:gd name="connsiteX426" fmla="*/ 3832208 w 10375356"/>
              <a:gd name="connsiteY426" fmla="*/ 1982224 h 10394676"/>
              <a:gd name="connsiteX427" fmla="*/ 3741230 w 10375356"/>
              <a:gd name="connsiteY427" fmla="*/ 2026051 h 10394676"/>
              <a:gd name="connsiteX428" fmla="*/ 3725686 w 10375356"/>
              <a:gd name="connsiteY428" fmla="*/ 2002984 h 10394676"/>
              <a:gd name="connsiteX429" fmla="*/ 3704886 w 10375356"/>
              <a:gd name="connsiteY429" fmla="*/ 1899781 h 10394676"/>
              <a:gd name="connsiteX430" fmla="*/ 3969851 w 10375356"/>
              <a:gd name="connsiteY430" fmla="*/ 1634813 h 10394676"/>
              <a:gd name="connsiteX431" fmla="*/ 7842360 w 10375356"/>
              <a:gd name="connsiteY431" fmla="*/ 1024629 h 10394676"/>
              <a:gd name="connsiteX432" fmla="*/ 8330359 w 10375356"/>
              <a:gd name="connsiteY432" fmla="*/ 1024629 h 10394676"/>
              <a:gd name="connsiteX433" fmla="*/ 8353182 w 10375356"/>
              <a:gd name="connsiteY433" fmla="*/ 1042565 h 10394676"/>
              <a:gd name="connsiteX434" fmla="*/ 8353182 w 10375356"/>
              <a:gd name="connsiteY434" fmla="*/ 1126539 h 10394676"/>
              <a:gd name="connsiteX435" fmla="*/ 7842360 w 10375356"/>
              <a:gd name="connsiteY435" fmla="*/ 1126539 h 10394676"/>
              <a:gd name="connsiteX436" fmla="*/ 5371048 w 10375356"/>
              <a:gd name="connsiteY436" fmla="*/ 1024629 h 10394676"/>
              <a:gd name="connsiteX437" fmla="*/ 5881870 w 10375356"/>
              <a:gd name="connsiteY437" fmla="*/ 1024629 h 10394676"/>
              <a:gd name="connsiteX438" fmla="*/ 5881870 w 10375356"/>
              <a:gd name="connsiteY438" fmla="*/ 1126539 h 10394676"/>
              <a:gd name="connsiteX439" fmla="*/ 5371048 w 10375356"/>
              <a:gd name="connsiteY439" fmla="*/ 1126539 h 10394676"/>
              <a:gd name="connsiteX440" fmla="*/ 4538001 w 10375356"/>
              <a:gd name="connsiteY440" fmla="*/ 1024629 h 10394676"/>
              <a:gd name="connsiteX441" fmla="*/ 5048825 w 10375356"/>
              <a:gd name="connsiteY441" fmla="*/ 1024629 h 10394676"/>
              <a:gd name="connsiteX442" fmla="*/ 5048825 w 10375356"/>
              <a:gd name="connsiteY442" fmla="*/ 1126539 h 10394676"/>
              <a:gd name="connsiteX443" fmla="*/ 4538001 w 10375356"/>
              <a:gd name="connsiteY443" fmla="*/ 1126539 h 10394676"/>
              <a:gd name="connsiteX444" fmla="*/ 2890886 w 10375356"/>
              <a:gd name="connsiteY444" fmla="*/ 1024629 h 10394676"/>
              <a:gd name="connsiteX445" fmla="*/ 3401709 w 10375356"/>
              <a:gd name="connsiteY445" fmla="*/ 1024629 h 10394676"/>
              <a:gd name="connsiteX446" fmla="*/ 3401709 w 10375356"/>
              <a:gd name="connsiteY446" fmla="*/ 1126539 h 10394676"/>
              <a:gd name="connsiteX447" fmla="*/ 2890886 w 10375356"/>
              <a:gd name="connsiteY447" fmla="*/ 1126539 h 10394676"/>
              <a:gd name="connsiteX448" fmla="*/ 6450017 w 10375356"/>
              <a:gd name="connsiteY448" fmla="*/ 912529 h 10394676"/>
              <a:gd name="connsiteX449" fmla="*/ 6286962 w 10375356"/>
              <a:gd name="connsiteY449" fmla="*/ 1075585 h 10394676"/>
              <a:gd name="connsiteX450" fmla="*/ 6450017 w 10375356"/>
              <a:gd name="connsiteY450" fmla="*/ 1238639 h 10394676"/>
              <a:gd name="connsiteX451" fmla="*/ 6613073 w 10375356"/>
              <a:gd name="connsiteY451" fmla="*/ 1075585 h 10394676"/>
              <a:gd name="connsiteX452" fmla="*/ 6450017 w 10375356"/>
              <a:gd name="connsiteY452" fmla="*/ 912529 h 10394676"/>
              <a:gd name="connsiteX453" fmla="*/ 2373692 w 10375356"/>
              <a:gd name="connsiteY453" fmla="*/ 828587 h 10394676"/>
              <a:gd name="connsiteX454" fmla="*/ 2373692 w 10375356"/>
              <a:gd name="connsiteY454" fmla="*/ 1331633 h 10394676"/>
              <a:gd name="connsiteX455" fmla="*/ 2271782 w 10375356"/>
              <a:gd name="connsiteY455" fmla="*/ 1331633 h 10394676"/>
              <a:gd name="connsiteX456" fmla="*/ 2271782 w 10375356"/>
              <a:gd name="connsiteY456" fmla="*/ 895706 h 10394676"/>
              <a:gd name="connsiteX457" fmla="*/ 2297278 w 10375356"/>
              <a:gd name="connsiteY457" fmla="*/ 877575 h 10394676"/>
              <a:gd name="connsiteX458" fmla="*/ 7223258 w 10375356"/>
              <a:gd name="connsiteY458" fmla="*/ 820809 h 10394676"/>
              <a:gd name="connsiteX459" fmla="*/ 7325168 w 10375356"/>
              <a:gd name="connsiteY459" fmla="*/ 820809 h 10394676"/>
              <a:gd name="connsiteX460" fmla="*/ 7325168 w 10375356"/>
              <a:gd name="connsiteY460" fmla="*/ 1331633 h 10394676"/>
              <a:gd name="connsiteX461" fmla="*/ 7223258 w 10375356"/>
              <a:gd name="connsiteY461" fmla="*/ 1331633 h 10394676"/>
              <a:gd name="connsiteX462" fmla="*/ 3918899 w 10375356"/>
              <a:gd name="connsiteY462" fmla="*/ 820809 h 10394676"/>
              <a:gd name="connsiteX463" fmla="*/ 4020808 w 10375356"/>
              <a:gd name="connsiteY463" fmla="*/ 820809 h 10394676"/>
              <a:gd name="connsiteX464" fmla="*/ 4020808 w 10375356"/>
              <a:gd name="connsiteY464" fmla="*/ 1331633 h 10394676"/>
              <a:gd name="connsiteX465" fmla="*/ 3918899 w 10375356"/>
              <a:gd name="connsiteY465" fmla="*/ 1331633 h 10394676"/>
              <a:gd name="connsiteX466" fmla="*/ 6451292 w 10375356"/>
              <a:gd name="connsiteY466" fmla="*/ 810617 h 10394676"/>
              <a:gd name="connsiteX467" fmla="*/ 6716257 w 10375356"/>
              <a:gd name="connsiteY467" fmla="*/ 1075585 h 10394676"/>
              <a:gd name="connsiteX468" fmla="*/ 6451292 w 10375356"/>
              <a:gd name="connsiteY468" fmla="*/ 1340549 h 10394676"/>
              <a:gd name="connsiteX469" fmla="*/ 6186326 w 10375356"/>
              <a:gd name="connsiteY469" fmla="*/ 1075585 h 10394676"/>
              <a:gd name="connsiteX470" fmla="*/ 6451292 w 10375356"/>
              <a:gd name="connsiteY470" fmla="*/ 810617 h 10394676"/>
              <a:gd name="connsiteX471" fmla="*/ 6399063 w 10375356"/>
              <a:gd name="connsiteY471" fmla="*/ 125503 h 10394676"/>
              <a:gd name="connsiteX472" fmla="*/ 6500973 w 10375356"/>
              <a:gd name="connsiteY472" fmla="*/ 149024 h 10394676"/>
              <a:gd name="connsiteX473" fmla="*/ 6500973 w 10375356"/>
              <a:gd name="connsiteY473" fmla="*/ 508711 h 10394676"/>
              <a:gd name="connsiteX474" fmla="*/ 6399063 w 10375356"/>
              <a:gd name="connsiteY474" fmla="*/ 508711 h 10394676"/>
              <a:gd name="connsiteX475" fmla="*/ 4743094 w 10375356"/>
              <a:gd name="connsiteY475" fmla="*/ 101073 h 10394676"/>
              <a:gd name="connsiteX476" fmla="*/ 4845004 w 10375356"/>
              <a:gd name="connsiteY476" fmla="*/ 101073 h 10394676"/>
              <a:gd name="connsiteX477" fmla="*/ 4845004 w 10375356"/>
              <a:gd name="connsiteY477" fmla="*/ 508711 h 10394676"/>
              <a:gd name="connsiteX478" fmla="*/ 4743094 w 10375356"/>
              <a:gd name="connsiteY478" fmla="*/ 508711 h 10394676"/>
              <a:gd name="connsiteX479" fmla="*/ 4174642 w 10375356"/>
              <a:gd name="connsiteY479" fmla="*/ 91020 h 10394676"/>
              <a:gd name="connsiteX480" fmla="*/ 4214021 w 10375356"/>
              <a:gd name="connsiteY480" fmla="*/ 149458 h 10394676"/>
              <a:gd name="connsiteX481" fmla="*/ 4234820 w 10375356"/>
              <a:gd name="connsiteY481" fmla="*/ 252661 h 10394676"/>
              <a:gd name="connsiteX482" fmla="*/ 3969854 w 10375356"/>
              <a:gd name="connsiteY482" fmla="*/ 517629 h 10394676"/>
              <a:gd name="connsiteX483" fmla="*/ 3704889 w 10375356"/>
              <a:gd name="connsiteY483" fmla="*/ 252661 h 10394676"/>
              <a:gd name="connsiteX484" fmla="*/ 3714113 w 10375356"/>
              <a:gd name="connsiteY484" fmla="*/ 206895 h 10394676"/>
              <a:gd name="connsiteX485" fmla="*/ 3829928 w 10375356"/>
              <a:gd name="connsiteY485" fmla="*/ 174007 h 10394676"/>
              <a:gd name="connsiteX486" fmla="*/ 3819737 w 10375356"/>
              <a:gd name="connsiteY486" fmla="*/ 189028 h 10394676"/>
              <a:gd name="connsiteX487" fmla="*/ 3806799 w 10375356"/>
              <a:gd name="connsiteY487" fmla="*/ 252661 h 10394676"/>
              <a:gd name="connsiteX488" fmla="*/ 3969854 w 10375356"/>
              <a:gd name="connsiteY488" fmla="*/ 415717 h 10394676"/>
              <a:gd name="connsiteX489" fmla="*/ 4132911 w 10375356"/>
              <a:gd name="connsiteY489" fmla="*/ 252661 h 10394676"/>
              <a:gd name="connsiteX490" fmla="*/ 4085300 w 10375356"/>
              <a:gd name="connsiteY490" fmla="*/ 137218 h 10394676"/>
              <a:gd name="connsiteX491" fmla="*/ 4056168 w 10375356"/>
              <a:gd name="connsiteY491" fmla="*/ 117622 h 10394676"/>
              <a:gd name="connsiteX492" fmla="*/ 4160436 w 10375356"/>
              <a:gd name="connsiteY492" fmla="*/ 93557 h 10394676"/>
              <a:gd name="connsiteX493" fmla="*/ 5625822 w 10375356"/>
              <a:gd name="connsiteY493" fmla="*/ 89607 h 10394676"/>
              <a:gd name="connsiteX494" fmla="*/ 5462766 w 10375356"/>
              <a:gd name="connsiteY494" fmla="*/ 252661 h 10394676"/>
              <a:gd name="connsiteX495" fmla="*/ 5625822 w 10375356"/>
              <a:gd name="connsiteY495" fmla="*/ 415717 h 10394676"/>
              <a:gd name="connsiteX496" fmla="*/ 5788878 w 10375356"/>
              <a:gd name="connsiteY496" fmla="*/ 252661 h 10394676"/>
              <a:gd name="connsiteX497" fmla="*/ 5625822 w 10375356"/>
              <a:gd name="connsiteY497" fmla="*/ 89607 h 10394676"/>
              <a:gd name="connsiteX498" fmla="*/ 5551305 w 10375356"/>
              <a:gd name="connsiteY498" fmla="*/ 0 h 10394676"/>
              <a:gd name="connsiteX499" fmla="*/ 5741268 w 10375356"/>
              <a:gd name="connsiteY499" fmla="*/ 14445 h 10394676"/>
              <a:gd name="connsiteX500" fmla="*/ 5775311 w 10375356"/>
              <a:gd name="connsiteY500" fmla="*/ 32907 h 10394676"/>
              <a:gd name="connsiteX501" fmla="*/ 5892062 w 10375356"/>
              <a:gd name="connsiteY501" fmla="*/ 252661 h 10394676"/>
              <a:gd name="connsiteX502" fmla="*/ 5627096 w 10375356"/>
              <a:gd name="connsiteY502" fmla="*/ 517629 h 10394676"/>
              <a:gd name="connsiteX503" fmla="*/ 5362131 w 10375356"/>
              <a:gd name="connsiteY503" fmla="*/ 252661 h 10394676"/>
              <a:gd name="connsiteX504" fmla="*/ 5523893 w 10375356"/>
              <a:gd name="connsiteY504" fmla="*/ 8497 h 10394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</a:cxnLst>
            <a:rect l="l" t="t" r="r" b="b"/>
            <a:pathLst>
              <a:path w="10375356" h="10394676">
                <a:moveTo>
                  <a:pt x="6202887" y="10086957"/>
                </a:moveTo>
                <a:lnTo>
                  <a:pt x="6713710" y="10086957"/>
                </a:lnTo>
                <a:lnTo>
                  <a:pt x="6713710" y="10187665"/>
                </a:lnTo>
                <a:lnTo>
                  <a:pt x="6709472" y="10188869"/>
                </a:lnTo>
                <a:lnTo>
                  <a:pt x="6202887" y="10188869"/>
                </a:lnTo>
                <a:close/>
                <a:moveTo>
                  <a:pt x="5634740" y="9974857"/>
                </a:moveTo>
                <a:cubicBezTo>
                  <a:pt x="5544295" y="9974857"/>
                  <a:pt x="5471684" y="10047469"/>
                  <a:pt x="5471684" y="10137913"/>
                </a:cubicBezTo>
                <a:cubicBezTo>
                  <a:pt x="5471684" y="10228357"/>
                  <a:pt x="5544295" y="10300969"/>
                  <a:pt x="5634740" y="10300969"/>
                </a:cubicBezTo>
                <a:cubicBezTo>
                  <a:pt x="5725185" y="10299693"/>
                  <a:pt x="5797795" y="10227083"/>
                  <a:pt x="5797795" y="10137913"/>
                </a:cubicBezTo>
                <a:cubicBezTo>
                  <a:pt x="5797795" y="10047469"/>
                  <a:pt x="5725185" y="9974857"/>
                  <a:pt x="5634740" y="9974857"/>
                </a:cubicBezTo>
                <a:close/>
                <a:moveTo>
                  <a:pt x="7232175" y="9881865"/>
                </a:moveTo>
                <a:lnTo>
                  <a:pt x="7334085" y="9881865"/>
                </a:lnTo>
                <a:lnTo>
                  <a:pt x="7334085" y="9956193"/>
                </a:lnTo>
                <a:lnTo>
                  <a:pt x="7238719" y="9999307"/>
                </a:lnTo>
                <a:lnTo>
                  <a:pt x="7232175" y="10001887"/>
                </a:lnTo>
                <a:close/>
                <a:moveTo>
                  <a:pt x="4751991" y="9881865"/>
                </a:moveTo>
                <a:lnTo>
                  <a:pt x="4853901" y="9881865"/>
                </a:lnTo>
                <a:lnTo>
                  <a:pt x="4853901" y="10290777"/>
                </a:lnTo>
                <a:lnTo>
                  <a:pt x="4751991" y="10290777"/>
                </a:lnTo>
                <a:close/>
                <a:moveTo>
                  <a:pt x="5636013" y="9872947"/>
                </a:moveTo>
                <a:cubicBezTo>
                  <a:pt x="5782509" y="9872947"/>
                  <a:pt x="5900978" y="9991417"/>
                  <a:pt x="5900978" y="10137913"/>
                </a:cubicBezTo>
                <a:cubicBezTo>
                  <a:pt x="5900978" y="10247785"/>
                  <a:pt x="5834339" y="10341891"/>
                  <a:pt x="5739217" y="10382077"/>
                </a:cubicBezTo>
                <a:lnTo>
                  <a:pt x="5738756" y="10382220"/>
                </a:lnTo>
                <a:lnTo>
                  <a:pt x="5574951" y="10394676"/>
                </a:lnTo>
                <a:lnTo>
                  <a:pt x="5532810" y="10381361"/>
                </a:lnTo>
                <a:cubicBezTo>
                  <a:pt x="5437688" y="10340697"/>
                  <a:pt x="5371048" y="10246828"/>
                  <a:pt x="5371048" y="10137913"/>
                </a:cubicBezTo>
                <a:cubicBezTo>
                  <a:pt x="5371048" y="9991417"/>
                  <a:pt x="5489518" y="9872947"/>
                  <a:pt x="5636013" y="9872947"/>
                </a:cubicBezTo>
                <a:close/>
                <a:moveTo>
                  <a:pt x="3978752" y="9872947"/>
                </a:moveTo>
                <a:cubicBezTo>
                  <a:pt x="4125249" y="9872947"/>
                  <a:pt x="4243718" y="9991417"/>
                  <a:pt x="4243718" y="10137913"/>
                </a:cubicBezTo>
                <a:cubicBezTo>
                  <a:pt x="4243718" y="10174537"/>
                  <a:pt x="4236314" y="10209409"/>
                  <a:pt x="4222918" y="10241117"/>
                </a:cubicBezTo>
                <a:lnTo>
                  <a:pt x="4179036" y="10306239"/>
                </a:lnTo>
                <a:lnTo>
                  <a:pt x="4160436" y="10302917"/>
                </a:lnTo>
                <a:lnTo>
                  <a:pt x="4056265" y="10278875"/>
                </a:lnTo>
                <a:lnTo>
                  <a:pt x="4094199" y="10253357"/>
                </a:lnTo>
                <a:cubicBezTo>
                  <a:pt x="4123657" y="10223899"/>
                  <a:pt x="4141809" y="10183135"/>
                  <a:pt x="4141809" y="10137913"/>
                </a:cubicBezTo>
                <a:cubicBezTo>
                  <a:pt x="4141809" y="10047469"/>
                  <a:pt x="4069199" y="9974857"/>
                  <a:pt x="3978752" y="9974857"/>
                </a:cubicBezTo>
                <a:cubicBezTo>
                  <a:pt x="3889581" y="9974857"/>
                  <a:pt x="3815698" y="10047469"/>
                  <a:pt x="3815698" y="10137913"/>
                </a:cubicBezTo>
                <a:cubicBezTo>
                  <a:pt x="3815698" y="10160524"/>
                  <a:pt x="3820237" y="10182021"/>
                  <a:pt x="3828457" y="10201547"/>
                </a:cubicBezTo>
                <a:lnTo>
                  <a:pt x="3845505" y="10226891"/>
                </a:lnTo>
                <a:lnTo>
                  <a:pt x="3724813" y="10192618"/>
                </a:lnTo>
                <a:lnTo>
                  <a:pt x="3713787" y="10137913"/>
                </a:lnTo>
                <a:cubicBezTo>
                  <a:pt x="3713787" y="9991417"/>
                  <a:pt x="3832257" y="9872947"/>
                  <a:pt x="3978752" y="9872947"/>
                </a:cubicBezTo>
                <a:close/>
                <a:moveTo>
                  <a:pt x="3155832" y="9872947"/>
                </a:moveTo>
                <a:cubicBezTo>
                  <a:pt x="3265704" y="9872947"/>
                  <a:pt x="3359812" y="9939586"/>
                  <a:pt x="3399999" y="10034709"/>
                </a:cubicBezTo>
                <a:lnTo>
                  <a:pt x="3411035" y="10089469"/>
                </a:lnTo>
                <a:lnTo>
                  <a:pt x="3280434" y="10037975"/>
                </a:lnTo>
                <a:lnTo>
                  <a:pt x="3270003" y="10022469"/>
                </a:lnTo>
                <a:cubicBezTo>
                  <a:pt x="3240545" y="9993010"/>
                  <a:pt x="3199781" y="9974857"/>
                  <a:pt x="3154558" y="9974857"/>
                </a:cubicBezTo>
                <a:lnTo>
                  <a:pt x="3136355" y="9978507"/>
                </a:lnTo>
                <a:lnTo>
                  <a:pt x="3005935" y="9919545"/>
                </a:lnTo>
                <a:lnTo>
                  <a:pt x="3007618" y="9918157"/>
                </a:lnTo>
                <a:cubicBezTo>
                  <a:pt x="3049902" y="9889607"/>
                  <a:pt x="3100897" y="9872947"/>
                  <a:pt x="3155832" y="9872947"/>
                </a:cubicBezTo>
                <a:close/>
                <a:moveTo>
                  <a:pt x="7851277" y="9262761"/>
                </a:moveTo>
                <a:lnTo>
                  <a:pt x="8362099" y="9262761"/>
                </a:lnTo>
                <a:lnTo>
                  <a:pt x="8362099" y="9346902"/>
                </a:lnTo>
                <a:lnTo>
                  <a:pt x="8339488" y="9364671"/>
                </a:lnTo>
                <a:lnTo>
                  <a:pt x="7851277" y="9364671"/>
                </a:lnTo>
                <a:close/>
                <a:moveTo>
                  <a:pt x="5379965" y="9262761"/>
                </a:moveTo>
                <a:lnTo>
                  <a:pt x="5890787" y="9262761"/>
                </a:lnTo>
                <a:lnTo>
                  <a:pt x="5890787" y="9364671"/>
                </a:lnTo>
                <a:lnTo>
                  <a:pt x="5379965" y="9364671"/>
                </a:lnTo>
                <a:close/>
                <a:moveTo>
                  <a:pt x="4546902" y="9262761"/>
                </a:moveTo>
                <a:lnTo>
                  <a:pt x="5057725" y="9262761"/>
                </a:lnTo>
                <a:lnTo>
                  <a:pt x="5057725" y="9364671"/>
                </a:lnTo>
                <a:lnTo>
                  <a:pt x="4546902" y="9364671"/>
                </a:lnTo>
                <a:close/>
                <a:moveTo>
                  <a:pt x="2899787" y="9262761"/>
                </a:moveTo>
                <a:lnTo>
                  <a:pt x="3410609" y="9262761"/>
                </a:lnTo>
                <a:lnTo>
                  <a:pt x="3410609" y="9364671"/>
                </a:lnTo>
                <a:lnTo>
                  <a:pt x="2899787" y="9364671"/>
                </a:lnTo>
                <a:close/>
                <a:moveTo>
                  <a:pt x="6450017" y="9150661"/>
                </a:moveTo>
                <a:cubicBezTo>
                  <a:pt x="6359572" y="9150661"/>
                  <a:pt x="6286962" y="9223273"/>
                  <a:pt x="6286962" y="9313717"/>
                </a:cubicBezTo>
                <a:cubicBezTo>
                  <a:pt x="6286962" y="9404161"/>
                  <a:pt x="6359572" y="9476773"/>
                  <a:pt x="6450017" y="9476773"/>
                </a:cubicBezTo>
                <a:cubicBezTo>
                  <a:pt x="6540463" y="9476773"/>
                  <a:pt x="6613073" y="9404161"/>
                  <a:pt x="6613073" y="9313717"/>
                </a:cubicBezTo>
                <a:cubicBezTo>
                  <a:pt x="6613073" y="9223273"/>
                  <a:pt x="6540463" y="9150661"/>
                  <a:pt x="6450017" y="9150661"/>
                </a:cubicBezTo>
                <a:close/>
                <a:moveTo>
                  <a:pt x="3978754" y="9150661"/>
                </a:moveTo>
                <a:cubicBezTo>
                  <a:pt x="3889583" y="9150661"/>
                  <a:pt x="3815700" y="9223273"/>
                  <a:pt x="3815700" y="9313717"/>
                </a:cubicBezTo>
                <a:cubicBezTo>
                  <a:pt x="3815700" y="9404161"/>
                  <a:pt x="3888310" y="9476773"/>
                  <a:pt x="3978754" y="9476773"/>
                </a:cubicBezTo>
                <a:cubicBezTo>
                  <a:pt x="4069201" y="9476773"/>
                  <a:pt x="4141811" y="9404161"/>
                  <a:pt x="4141811" y="9313717"/>
                </a:cubicBezTo>
                <a:cubicBezTo>
                  <a:pt x="4141811" y="9223273"/>
                  <a:pt x="4069201" y="9150661"/>
                  <a:pt x="3978754" y="9150661"/>
                </a:cubicBezTo>
                <a:close/>
                <a:moveTo>
                  <a:pt x="7232175" y="9057669"/>
                </a:moveTo>
                <a:lnTo>
                  <a:pt x="7334085" y="9057669"/>
                </a:lnTo>
                <a:lnTo>
                  <a:pt x="7334085" y="9568493"/>
                </a:lnTo>
                <a:lnTo>
                  <a:pt x="7232175" y="9568493"/>
                </a:lnTo>
                <a:close/>
                <a:moveTo>
                  <a:pt x="2280685" y="9057669"/>
                </a:moveTo>
                <a:lnTo>
                  <a:pt x="2382595" y="9057669"/>
                </a:lnTo>
                <a:lnTo>
                  <a:pt x="2382595" y="9568493"/>
                </a:lnTo>
                <a:lnTo>
                  <a:pt x="2374638" y="9568493"/>
                </a:lnTo>
                <a:lnTo>
                  <a:pt x="2297278" y="9518899"/>
                </a:lnTo>
                <a:lnTo>
                  <a:pt x="2280685" y="9507099"/>
                </a:lnTo>
                <a:close/>
                <a:moveTo>
                  <a:pt x="6450017" y="9048751"/>
                </a:moveTo>
                <a:cubicBezTo>
                  <a:pt x="6596513" y="9048751"/>
                  <a:pt x="6714982" y="9167221"/>
                  <a:pt x="6714982" y="9313717"/>
                </a:cubicBezTo>
                <a:cubicBezTo>
                  <a:pt x="6714982" y="9460213"/>
                  <a:pt x="6596513" y="9578681"/>
                  <a:pt x="6450017" y="9578681"/>
                </a:cubicBezTo>
                <a:cubicBezTo>
                  <a:pt x="6303522" y="9578681"/>
                  <a:pt x="6185052" y="9460213"/>
                  <a:pt x="6185052" y="9313717"/>
                </a:cubicBezTo>
                <a:cubicBezTo>
                  <a:pt x="6185052" y="9167221"/>
                  <a:pt x="6303522" y="9048751"/>
                  <a:pt x="6450017" y="9048751"/>
                </a:cubicBezTo>
                <a:close/>
                <a:moveTo>
                  <a:pt x="3978754" y="9048751"/>
                </a:moveTo>
                <a:cubicBezTo>
                  <a:pt x="4125250" y="9048751"/>
                  <a:pt x="4243720" y="9167221"/>
                  <a:pt x="4243720" y="9313717"/>
                </a:cubicBezTo>
                <a:cubicBezTo>
                  <a:pt x="4243720" y="9460213"/>
                  <a:pt x="4125250" y="9578681"/>
                  <a:pt x="3978754" y="9578681"/>
                </a:cubicBezTo>
                <a:cubicBezTo>
                  <a:pt x="3832260" y="9578681"/>
                  <a:pt x="3713789" y="9460213"/>
                  <a:pt x="3713789" y="9313717"/>
                </a:cubicBezTo>
                <a:cubicBezTo>
                  <a:pt x="3713789" y="9167221"/>
                  <a:pt x="3832260" y="9048751"/>
                  <a:pt x="3978754" y="9048751"/>
                </a:cubicBezTo>
                <a:close/>
                <a:moveTo>
                  <a:pt x="5676776" y="8665264"/>
                </a:moveTo>
                <a:lnTo>
                  <a:pt x="5676776" y="8745569"/>
                </a:lnTo>
                <a:lnTo>
                  <a:pt x="5574867" y="8745569"/>
                </a:lnTo>
                <a:lnTo>
                  <a:pt x="5574867" y="8678214"/>
                </a:lnTo>
                <a:close/>
                <a:moveTo>
                  <a:pt x="3918880" y="8449859"/>
                </a:moveTo>
                <a:lnTo>
                  <a:pt x="4007509" y="8484804"/>
                </a:lnTo>
                <a:lnTo>
                  <a:pt x="4020789" y="8489298"/>
                </a:lnTo>
                <a:lnTo>
                  <a:pt x="4020789" y="8745569"/>
                </a:lnTo>
                <a:lnTo>
                  <a:pt x="3918880" y="8745569"/>
                </a:lnTo>
                <a:close/>
                <a:moveTo>
                  <a:pt x="7018165" y="8438567"/>
                </a:moveTo>
                <a:lnTo>
                  <a:pt x="7528988" y="8438567"/>
                </a:lnTo>
                <a:lnTo>
                  <a:pt x="7528988" y="8540477"/>
                </a:lnTo>
                <a:lnTo>
                  <a:pt x="7018165" y="8540477"/>
                </a:lnTo>
                <a:close/>
                <a:moveTo>
                  <a:pt x="6530840" y="8438567"/>
                </a:moveTo>
                <a:lnTo>
                  <a:pt x="6697148" y="8438567"/>
                </a:lnTo>
                <a:lnTo>
                  <a:pt x="6697148" y="8540477"/>
                </a:lnTo>
                <a:lnTo>
                  <a:pt x="6248661" y="8540477"/>
                </a:lnTo>
                <a:lnTo>
                  <a:pt x="6251001" y="8539813"/>
                </a:lnTo>
                <a:cubicBezTo>
                  <a:pt x="6305781" y="8522774"/>
                  <a:pt x="6359984" y="8504426"/>
                  <a:pt x="6413573" y="8484804"/>
                </a:cubicBezTo>
                <a:close/>
                <a:moveTo>
                  <a:pt x="2066673" y="8438567"/>
                </a:moveTo>
                <a:lnTo>
                  <a:pt x="2577496" y="8438567"/>
                </a:lnTo>
                <a:lnTo>
                  <a:pt x="2577496" y="8540477"/>
                </a:lnTo>
                <a:lnTo>
                  <a:pt x="2066673" y="8540477"/>
                </a:lnTo>
                <a:close/>
                <a:moveTo>
                  <a:pt x="1234837" y="8438567"/>
                </a:moveTo>
                <a:lnTo>
                  <a:pt x="1745660" y="8438567"/>
                </a:lnTo>
                <a:lnTo>
                  <a:pt x="1745660" y="8540477"/>
                </a:lnTo>
                <a:lnTo>
                  <a:pt x="1234837" y="8540477"/>
                </a:lnTo>
                <a:close/>
                <a:moveTo>
                  <a:pt x="8870376" y="8234747"/>
                </a:moveTo>
                <a:lnTo>
                  <a:pt x="8972285" y="8234747"/>
                </a:lnTo>
                <a:lnTo>
                  <a:pt x="8972285" y="8745569"/>
                </a:lnTo>
                <a:lnTo>
                  <a:pt x="8870376" y="8745569"/>
                </a:lnTo>
                <a:close/>
                <a:moveTo>
                  <a:pt x="8046180" y="8234747"/>
                </a:moveTo>
                <a:lnTo>
                  <a:pt x="8148089" y="8234747"/>
                </a:lnTo>
                <a:lnTo>
                  <a:pt x="8148089" y="8745569"/>
                </a:lnTo>
                <a:lnTo>
                  <a:pt x="8046180" y="8745569"/>
                </a:lnTo>
                <a:close/>
                <a:moveTo>
                  <a:pt x="3094685" y="8234747"/>
                </a:moveTo>
                <a:lnTo>
                  <a:pt x="3196595" y="8234747"/>
                </a:lnTo>
                <a:lnTo>
                  <a:pt x="3196595" y="8745569"/>
                </a:lnTo>
                <a:lnTo>
                  <a:pt x="3094685" y="8745569"/>
                </a:lnTo>
                <a:close/>
                <a:moveTo>
                  <a:pt x="9489477" y="7615645"/>
                </a:moveTo>
                <a:lnTo>
                  <a:pt x="9824110" y="7615645"/>
                </a:lnTo>
                <a:lnTo>
                  <a:pt x="9792198" y="7681890"/>
                </a:lnTo>
                <a:lnTo>
                  <a:pt x="9770531" y="7717555"/>
                </a:lnTo>
                <a:lnTo>
                  <a:pt x="9489477" y="7717555"/>
                </a:lnTo>
                <a:close/>
                <a:moveTo>
                  <a:pt x="8666557" y="7615645"/>
                </a:moveTo>
                <a:lnTo>
                  <a:pt x="9177379" y="7615645"/>
                </a:lnTo>
                <a:lnTo>
                  <a:pt x="9177379" y="7717555"/>
                </a:lnTo>
                <a:lnTo>
                  <a:pt x="8666557" y="7717555"/>
                </a:lnTo>
                <a:close/>
                <a:moveTo>
                  <a:pt x="2322721" y="7503545"/>
                </a:moveTo>
                <a:cubicBezTo>
                  <a:pt x="2232276" y="7503545"/>
                  <a:pt x="2159665" y="7576155"/>
                  <a:pt x="2159665" y="7666599"/>
                </a:cubicBezTo>
                <a:cubicBezTo>
                  <a:pt x="2159665" y="7757045"/>
                  <a:pt x="2232276" y="7829655"/>
                  <a:pt x="2322721" y="7829655"/>
                </a:cubicBezTo>
                <a:cubicBezTo>
                  <a:pt x="2411891" y="7828381"/>
                  <a:pt x="2485776" y="7755769"/>
                  <a:pt x="2485776" y="7666599"/>
                </a:cubicBezTo>
                <a:cubicBezTo>
                  <a:pt x="2485776" y="7576155"/>
                  <a:pt x="2413167" y="7503545"/>
                  <a:pt x="2322721" y="7503545"/>
                </a:cubicBezTo>
                <a:close/>
                <a:moveTo>
                  <a:pt x="8046180" y="7410553"/>
                </a:moveTo>
                <a:lnTo>
                  <a:pt x="8148089" y="7410553"/>
                </a:lnTo>
                <a:lnTo>
                  <a:pt x="8148089" y="7921375"/>
                </a:lnTo>
                <a:lnTo>
                  <a:pt x="8046180" y="7921375"/>
                </a:lnTo>
                <a:close/>
                <a:moveTo>
                  <a:pt x="1447573" y="7410553"/>
                </a:moveTo>
                <a:lnTo>
                  <a:pt x="1549483" y="7410553"/>
                </a:lnTo>
                <a:lnTo>
                  <a:pt x="1549483" y="7921375"/>
                </a:lnTo>
                <a:lnTo>
                  <a:pt x="1447573" y="7921375"/>
                </a:lnTo>
                <a:close/>
                <a:moveTo>
                  <a:pt x="2322721" y="7401633"/>
                </a:moveTo>
                <a:cubicBezTo>
                  <a:pt x="2469216" y="7401633"/>
                  <a:pt x="2587686" y="7520105"/>
                  <a:pt x="2587686" y="7666599"/>
                </a:cubicBezTo>
                <a:cubicBezTo>
                  <a:pt x="2587686" y="7813095"/>
                  <a:pt x="2469216" y="7931565"/>
                  <a:pt x="2322721" y="7931565"/>
                </a:cubicBezTo>
                <a:cubicBezTo>
                  <a:pt x="2176225" y="7930291"/>
                  <a:pt x="2057755" y="7811821"/>
                  <a:pt x="2057755" y="7666599"/>
                </a:cubicBezTo>
                <a:cubicBezTo>
                  <a:pt x="2057755" y="7520105"/>
                  <a:pt x="2176225" y="7401633"/>
                  <a:pt x="2322721" y="7401633"/>
                </a:cubicBezTo>
                <a:close/>
                <a:moveTo>
                  <a:pt x="674333" y="7401633"/>
                </a:moveTo>
                <a:cubicBezTo>
                  <a:pt x="820829" y="7401633"/>
                  <a:pt x="939299" y="7520105"/>
                  <a:pt x="939299" y="7666599"/>
                </a:cubicBezTo>
                <a:cubicBezTo>
                  <a:pt x="939299" y="7776471"/>
                  <a:pt x="872660" y="7870579"/>
                  <a:pt x="777537" y="7910765"/>
                </a:cubicBezTo>
                <a:lnTo>
                  <a:pt x="769452" y="7913271"/>
                </a:lnTo>
                <a:lnTo>
                  <a:pt x="713980" y="7821961"/>
                </a:lnTo>
                <a:lnTo>
                  <a:pt x="739241" y="7816897"/>
                </a:lnTo>
                <a:cubicBezTo>
                  <a:pt x="797819" y="7792235"/>
                  <a:pt x="838662" y="7734434"/>
                  <a:pt x="838662" y="7666599"/>
                </a:cubicBezTo>
                <a:cubicBezTo>
                  <a:pt x="838662" y="7576155"/>
                  <a:pt x="766051" y="7503545"/>
                  <a:pt x="675607" y="7503545"/>
                </a:cubicBezTo>
                <a:cubicBezTo>
                  <a:pt x="652996" y="7503545"/>
                  <a:pt x="631500" y="7508083"/>
                  <a:pt x="611973" y="7516304"/>
                </a:cubicBezTo>
                <a:lnTo>
                  <a:pt x="564501" y="7548238"/>
                </a:lnTo>
                <a:lnTo>
                  <a:pt x="518632" y="7453019"/>
                </a:lnTo>
                <a:lnTo>
                  <a:pt x="526119" y="7446844"/>
                </a:lnTo>
                <a:cubicBezTo>
                  <a:pt x="568403" y="7418293"/>
                  <a:pt x="619397" y="7401633"/>
                  <a:pt x="674333" y="7401633"/>
                </a:cubicBezTo>
                <a:close/>
                <a:moveTo>
                  <a:pt x="8148089" y="7094869"/>
                </a:moveTo>
                <a:lnTo>
                  <a:pt x="8148089" y="7097179"/>
                </a:lnTo>
                <a:lnTo>
                  <a:pt x="8146686" y="7097179"/>
                </a:lnTo>
                <a:close/>
                <a:moveTo>
                  <a:pt x="8665281" y="6791449"/>
                </a:moveTo>
                <a:lnTo>
                  <a:pt x="9176104" y="6791449"/>
                </a:lnTo>
                <a:lnTo>
                  <a:pt x="9176104" y="6893357"/>
                </a:lnTo>
                <a:lnTo>
                  <a:pt x="8665281" y="6893357"/>
                </a:lnTo>
                <a:close/>
                <a:moveTo>
                  <a:pt x="2066681" y="6791449"/>
                </a:moveTo>
                <a:lnTo>
                  <a:pt x="2098040" y="6791449"/>
                </a:lnTo>
                <a:lnTo>
                  <a:pt x="2133958" y="6866010"/>
                </a:lnTo>
                <a:lnTo>
                  <a:pt x="2150572" y="6893357"/>
                </a:lnTo>
                <a:lnTo>
                  <a:pt x="2066681" y="6893357"/>
                </a:lnTo>
                <a:close/>
                <a:moveTo>
                  <a:pt x="419562" y="6791449"/>
                </a:moveTo>
                <a:lnTo>
                  <a:pt x="930385" y="6791449"/>
                </a:lnTo>
                <a:lnTo>
                  <a:pt x="930385" y="6893357"/>
                </a:lnTo>
                <a:lnTo>
                  <a:pt x="419562" y="6893357"/>
                </a:lnTo>
                <a:close/>
                <a:moveTo>
                  <a:pt x="9745526" y="6679349"/>
                </a:moveTo>
                <a:cubicBezTo>
                  <a:pt x="9655081" y="6679349"/>
                  <a:pt x="9582469" y="6751961"/>
                  <a:pt x="9582469" y="6842405"/>
                </a:cubicBezTo>
                <a:cubicBezTo>
                  <a:pt x="9582469" y="6932849"/>
                  <a:pt x="9655081" y="7005461"/>
                  <a:pt x="9745526" y="7005461"/>
                </a:cubicBezTo>
                <a:cubicBezTo>
                  <a:pt x="9835970" y="7005461"/>
                  <a:pt x="9908582" y="6932849"/>
                  <a:pt x="9908582" y="6842405"/>
                </a:cubicBezTo>
                <a:cubicBezTo>
                  <a:pt x="9908582" y="6751961"/>
                  <a:pt x="9835970" y="6679349"/>
                  <a:pt x="9745526" y="6679349"/>
                </a:cubicBezTo>
                <a:close/>
                <a:moveTo>
                  <a:pt x="1498533" y="6679349"/>
                </a:moveTo>
                <a:cubicBezTo>
                  <a:pt x="1408088" y="6679349"/>
                  <a:pt x="1335477" y="6751961"/>
                  <a:pt x="1335477" y="6842405"/>
                </a:cubicBezTo>
                <a:cubicBezTo>
                  <a:pt x="1335477" y="6932849"/>
                  <a:pt x="1408088" y="7005461"/>
                  <a:pt x="1498533" y="7005461"/>
                </a:cubicBezTo>
                <a:cubicBezTo>
                  <a:pt x="1588977" y="7005461"/>
                  <a:pt x="1661588" y="6932849"/>
                  <a:pt x="1661588" y="6842405"/>
                </a:cubicBezTo>
                <a:cubicBezTo>
                  <a:pt x="1661588" y="6751961"/>
                  <a:pt x="1588977" y="6679349"/>
                  <a:pt x="1498533" y="6679349"/>
                </a:cubicBezTo>
                <a:close/>
                <a:moveTo>
                  <a:pt x="9744252" y="6577439"/>
                </a:moveTo>
                <a:cubicBezTo>
                  <a:pt x="9890747" y="6577439"/>
                  <a:pt x="10009217" y="6695909"/>
                  <a:pt x="10009217" y="6842405"/>
                </a:cubicBezTo>
                <a:cubicBezTo>
                  <a:pt x="10009217" y="6988901"/>
                  <a:pt x="9890747" y="7107369"/>
                  <a:pt x="9744252" y="7107369"/>
                </a:cubicBezTo>
                <a:cubicBezTo>
                  <a:pt x="9597757" y="7107369"/>
                  <a:pt x="9479286" y="6988901"/>
                  <a:pt x="9479286" y="6842405"/>
                </a:cubicBezTo>
                <a:cubicBezTo>
                  <a:pt x="9479286" y="6695909"/>
                  <a:pt x="9597757" y="6577439"/>
                  <a:pt x="9744252" y="6577439"/>
                </a:cubicBezTo>
                <a:close/>
                <a:moveTo>
                  <a:pt x="1499807" y="6577439"/>
                </a:moveTo>
                <a:cubicBezTo>
                  <a:pt x="1646302" y="6577439"/>
                  <a:pt x="1764771" y="6695909"/>
                  <a:pt x="1764771" y="6842405"/>
                </a:cubicBezTo>
                <a:cubicBezTo>
                  <a:pt x="1764771" y="6988901"/>
                  <a:pt x="1646302" y="7107369"/>
                  <a:pt x="1499807" y="7107369"/>
                </a:cubicBezTo>
                <a:cubicBezTo>
                  <a:pt x="1353311" y="7107369"/>
                  <a:pt x="1234841" y="6988901"/>
                  <a:pt x="1234841" y="6842405"/>
                </a:cubicBezTo>
                <a:cubicBezTo>
                  <a:pt x="1234841" y="6695909"/>
                  <a:pt x="1353311" y="6577439"/>
                  <a:pt x="1499807" y="6577439"/>
                </a:cubicBezTo>
                <a:close/>
                <a:moveTo>
                  <a:pt x="8921331" y="5855153"/>
                </a:moveTo>
                <a:cubicBezTo>
                  <a:pt x="8830884" y="5855153"/>
                  <a:pt x="8758274" y="5927763"/>
                  <a:pt x="8758274" y="6018209"/>
                </a:cubicBezTo>
                <a:cubicBezTo>
                  <a:pt x="8758274" y="6108653"/>
                  <a:pt x="8830884" y="6181265"/>
                  <a:pt x="8921331" y="6181265"/>
                </a:cubicBezTo>
                <a:cubicBezTo>
                  <a:pt x="9011775" y="6181265"/>
                  <a:pt x="9084385" y="6108653"/>
                  <a:pt x="9084385" y="6018209"/>
                </a:cubicBezTo>
                <a:cubicBezTo>
                  <a:pt x="9084385" y="5927763"/>
                  <a:pt x="9011775" y="5855153"/>
                  <a:pt x="8921331" y="5855153"/>
                </a:cubicBezTo>
                <a:close/>
                <a:moveTo>
                  <a:pt x="674337" y="5855153"/>
                </a:moveTo>
                <a:cubicBezTo>
                  <a:pt x="583892" y="5855153"/>
                  <a:pt x="511282" y="5927763"/>
                  <a:pt x="511282" y="6018209"/>
                </a:cubicBezTo>
                <a:cubicBezTo>
                  <a:pt x="511282" y="6108653"/>
                  <a:pt x="583892" y="6181265"/>
                  <a:pt x="674337" y="6181265"/>
                </a:cubicBezTo>
                <a:cubicBezTo>
                  <a:pt x="764782" y="6181265"/>
                  <a:pt x="837393" y="6108653"/>
                  <a:pt x="837393" y="6018209"/>
                </a:cubicBezTo>
                <a:cubicBezTo>
                  <a:pt x="837393" y="5927763"/>
                  <a:pt x="764782" y="5855153"/>
                  <a:pt x="674337" y="5855153"/>
                </a:cubicBezTo>
                <a:close/>
                <a:moveTo>
                  <a:pt x="10375356" y="5854333"/>
                </a:moveTo>
                <a:lnTo>
                  <a:pt x="10334572" y="6121561"/>
                </a:lnTo>
                <a:lnTo>
                  <a:pt x="10334472" y="6121413"/>
                </a:lnTo>
                <a:cubicBezTo>
                  <a:pt x="10321077" y="6089706"/>
                  <a:pt x="10313672" y="6054833"/>
                  <a:pt x="10313672" y="6018209"/>
                </a:cubicBezTo>
                <a:cubicBezTo>
                  <a:pt x="10313672" y="5981585"/>
                  <a:pt x="10321077" y="5946713"/>
                  <a:pt x="10334472" y="5915005"/>
                </a:cubicBezTo>
                <a:close/>
                <a:moveTo>
                  <a:pt x="9694571" y="5763433"/>
                </a:moveTo>
                <a:lnTo>
                  <a:pt x="9796481" y="5763433"/>
                </a:lnTo>
                <a:lnTo>
                  <a:pt x="9796481" y="6274257"/>
                </a:lnTo>
                <a:lnTo>
                  <a:pt x="9694571" y="6274257"/>
                </a:lnTo>
                <a:close/>
                <a:moveTo>
                  <a:pt x="1447575" y="5763433"/>
                </a:moveTo>
                <a:lnTo>
                  <a:pt x="1549485" y="5763433"/>
                </a:lnTo>
                <a:lnTo>
                  <a:pt x="1549485" y="6274257"/>
                </a:lnTo>
                <a:lnTo>
                  <a:pt x="1447575" y="6274257"/>
                </a:lnTo>
                <a:close/>
                <a:moveTo>
                  <a:pt x="8922604" y="5753243"/>
                </a:moveTo>
                <a:cubicBezTo>
                  <a:pt x="9069099" y="5753243"/>
                  <a:pt x="9187569" y="5871713"/>
                  <a:pt x="9187569" y="6018209"/>
                </a:cubicBezTo>
                <a:cubicBezTo>
                  <a:pt x="9187569" y="6164705"/>
                  <a:pt x="9069099" y="6283173"/>
                  <a:pt x="8922604" y="6283173"/>
                </a:cubicBezTo>
                <a:cubicBezTo>
                  <a:pt x="8776109" y="6283173"/>
                  <a:pt x="8657638" y="6164705"/>
                  <a:pt x="8657638" y="6018209"/>
                </a:cubicBezTo>
                <a:cubicBezTo>
                  <a:pt x="8657638" y="5871713"/>
                  <a:pt x="8776109" y="5753243"/>
                  <a:pt x="8922604" y="5753243"/>
                </a:cubicBezTo>
                <a:close/>
                <a:moveTo>
                  <a:pt x="675610" y="5753243"/>
                </a:moveTo>
                <a:cubicBezTo>
                  <a:pt x="822108" y="5753243"/>
                  <a:pt x="940577" y="5871713"/>
                  <a:pt x="940577" y="6018209"/>
                </a:cubicBezTo>
                <a:cubicBezTo>
                  <a:pt x="940577" y="6164705"/>
                  <a:pt x="822108" y="6283173"/>
                  <a:pt x="675610" y="6283173"/>
                </a:cubicBezTo>
                <a:cubicBezTo>
                  <a:pt x="529116" y="6283173"/>
                  <a:pt x="410646" y="6164705"/>
                  <a:pt x="410646" y="6018209"/>
                </a:cubicBezTo>
                <a:cubicBezTo>
                  <a:pt x="410646" y="5871713"/>
                  <a:pt x="529116" y="5753243"/>
                  <a:pt x="675610" y="5753243"/>
                </a:cubicBezTo>
                <a:close/>
                <a:moveTo>
                  <a:pt x="9489477" y="5143057"/>
                </a:moveTo>
                <a:lnTo>
                  <a:pt x="10000300" y="5143057"/>
                </a:lnTo>
                <a:lnTo>
                  <a:pt x="10000300" y="5244969"/>
                </a:lnTo>
                <a:lnTo>
                  <a:pt x="9489477" y="5244969"/>
                </a:lnTo>
                <a:close/>
                <a:moveTo>
                  <a:pt x="8706634" y="5143057"/>
                </a:moveTo>
                <a:lnTo>
                  <a:pt x="9176104" y="5143057"/>
                </a:lnTo>
                <a:lnTo>
                  <a:pt x="9176104" y="5244969"/>
                </a:lnTo>
                <a:lnTo>
                  <a:pt x="8707060" y="5244969"/>
                </a:lnTo>
                <a:lnTo>
                  <a:pt x="8709420" y="5198237"/>
                </a:lnTo>
                <a:close/>
                <a:moveTo>
                  <a:pt x="1242485" y="5143057"/>
                </a:moveTo>
                <a:lnTo>
                  <a:pt x="1714449" y="5143057"/>
                </a:lnTo>
                <a:lnTo>
                  <a:pt x="1711662" y="5198237"/>
                </a:lnTo>
                <a:lnTo>
                  <a:pt x="1714022" y="5244969"/>
                </a:lnTo>
                <a:lnTo>
                  <a:pt x="1242485" y="5244969"/>
                </a:lnTo>
                <a:close/>
                <a:moveTo>
                  <a:pt x="2787" y="5143057"/>
                </a:moveTo>
                <a:lnTo>
                  <a:pt x="97302" y="5143057"/>
                </a:lnTo>
                <a:lnTo>
                  <a:pt x="97302" y="5244969"/>
                </a:lnTo>
                <a:lnTo>
                  <a:pt x="2360" y="5244969"/>
                </a:lnTo>
                <a:lnTo>
                  <a:pt x="0" y="5198237"/>
                </a:lnTo>
                <a:close/>
                <a:moveTo>
                  <a:pt x="623389" y="4939239"/>
                </a:moveTo>
                <a:lnTo>
                  <a:pt x="725299" y="4939239"/>
                </a:lnTo>
                <a:lnTo>
                  <a:pt x="725299" y="5450061"/>
                </a:lnTo>
                <a:lnTo>
                  <a:pt x="623389" y="5450061"/>
                </a:lnTo>
                <a:close/>
                <a:moveTo>
                  <a:pt x="86723" y="4273524"/>
                </a:moveTo>
                <a:lnTo>
                  <a:pt x="106218" y="4371093"/>
                </a:lnTo>
                <a:cubicBezTo>
                  <a:pt x="106218" y="4407717"/>
                  <a:pt x="98813" y="4442589"/>
                  <a:pt x="85418" y="4474296"/>
                </a:cubicBezTo>
                <a:lnTo>
                  <a:pt x="47492" y="4530579"/>
                </a:lnTo>
                <a:close/>
                <a:moveTo>
                  <a:pt x="9745526" y="4208037"/>
                </a:moveTo>
                <a:cubicBezTo>
                  <a:pt x="9655081" y="4208037"/>
                  <a:pt x="9582469" y="4280647"/>
                  <a:pt x="9582469" y="4371093"/>
                </a:cubicBezTo>
                <a:cubicBezTo>
                  <a:pt x="9582469" y="4461537"/>
                  <a:pt x="9655081" y="4534147"/>
                  <a:pt x="9745526" y="4534147"/>
                </a:cubicBezTo>
                <a:cubicBezTo>
                  <a:pt x="9835970" y="4534147"/>
                  <a:pt x="9908582" y="4461537"/>
                  <a:pt x="9908582" y="4371093"/>
                </a:cubicBezTo>
                <a:cubicBezTo>
                  <a:pt x="9908582" y="4280647"/>
                  <a:pt x="9835970" y="4208037"/>
                  <a:pt x="9745526" y="4208037"/>
                </a:cubicBezTo>
                <a:close/>
                <a:moveTo>
                  <a:pt x="1498539" y="4208037"/>
                </a:moveTo>
                <a:cubicBezTo>
                  <a:pt x="1408093" y="4208037"/>
                  <a:pt x="1335482" y="4280647"/>
                  <a:pt x="1335482" y="4371093"/>
                </a:cubicBezTo>
                <a:cubicBezTo>
                  <a:pt x="1335482" y="4461537"/>
                  <a:pt x="1408093" y="4534147"/>
                  <a:pt x="1498539" y="4534147"/>
                </a:cubicBezTo>
                <a:cubicBezTo>
                  <a:pt x="1588983" y="4534147"/>
                  <a:pt x="1661593" y="4461537"/>
                  <a:pt x="1661593" y="4371093"/>
                </a:cubicBezTo>
                <a:cubicBezTo>
                  <a:pt x="1661593" y="4280647"/>
                  <a:pt x="1588983" y="4208037"/>
                  <a:pt x="1498539" y="4208037"/>
                </a:cubicBezTo>
                <a:close/>
                <a:moveTo>
                  <a:pt x="8870376" y="4115043"/>
                </a:moveTo>
                <a:lnTo>
                  <a:pt x="8972285" y="4115043"/>
                </a:lnTo>
                <a:lnTo>
                  <a:pt x="8972285" y="4625865"/>
                </a:lnTo>
                <a:lnTo>
                  <a:pt x="8870376" y="4625865"/>
                </a:lnTo>
                <a:close/>
                <a:moveTo>
                  <a:pt x="623387" y="4115043"/>
                </a:moveTo>
                <a:lnTo>
                  <a:pt x="725297" y="4115043"/>
                </a:lnTo>
                <a:lnTo>
                  <a:pt x="725297" y="4625865"/>
                </a:lnTo>
                <a:lnTo>
                  <a:pt x="623387" y="4625865"/>
                </a:lnTo>
                <a:close/>
                <a:moveTo>
                  <a:pt x="9744252" y="4106125"/>
                </a:moveTo>
                <a:cubicBezTo>
                  <a:pt x="9890747" y="4106125"/>
                  <a:pt x="10009217" y="4224597"/>
                  <a:pt x="10009217" y="4371093"/>
                </a:cubicBezTo>
                <a:cubicBezTo>
                  <a:pt x="10009217" y="4517587"/>
                  <a:pt x="9890747" y="4636057"/>
                  <a:pt x="9744252" y="4636057"/>
                </a:cubicBezTo>
                <a:cubicBezTo>
                  <a:pt x="9597757" y="4636057"/>
                  <a:pt x="9479286" y="4517587"/>
                  <a:pt x="9479286" y="4371093"/>
                </a:cubicBezTo>
                <a:cubicBezTo>
                  <a:pt x="9479286" y="4224597"/>
                  <a:pt x="9597757" y="4106125"/>
                  <a:pt x="9744252" y="4106125"/>
                </a:cubicBezTo>
                <a:close/>
                <a:moveTo>
                  <a:pt x="1499812" y="4106125"/>
                </a:moveTo>
                <a:cubicBezTo>
                  <a:pt x="1646307" y="4106125"/>
                  <a:pt x="1764778" y="4224597"/>
                  <a:pt x="1764778" y="4371093"/>
                </a:cubicBezTo>
                <a:cubicBezTo>
                  <a:pt x="1764778" y="4517587"/>
                  <a:pt x="1646307" y="4636057"/>
                  <a:pt x="1499812" y="4636057"/>
                </a:cubicBezTo>
                <a:cubicBezTo>
                  <a:pt x="1353316" y="4634783"/>
                  <a:pt x="1234846" y="4517587"/>
                  <a:pt x="1234846" y="4371093"/>
                </a:cubicBezTo>
                <a:cubicBezTo>
                  <a:pt x="1234846" y="4224597"/>
                  <a:pt x="1353316" y="4106125"/>
                  <a:pt x="1499812" y="4106125"/>
                </a:cubicBezTo>
                <a:close/>
                <a:moveTo>
                  <a:pt x="9489477" y="3495941"/>
                </a:moveTo>
                <a:lnTo>
                  <a:pt x="10000300" y="3495941"/>
                </a:lnTo>
                <a:lnTo>
                  <a:pt x="10000300" y="3597851"/>
                </a:lnTo>
                <a:lnTo>
                  <a:pt x="9489477" y="3597851"/>
                </a:lnTo>
                <a:close/>
                <a:moveTo>
                  <a:pt x="2066685" y="3495941"/>
                </a:moveTo>
                <a:lnTo>
                  <a:pt x="2154931" y="3495941"/>
                </a:lnTo>
                <a:lnTo>
                  <a:pt x="2133958" y="3530464"/>
                </a:lnTo>
                <a:lnTo>
                  <a:pt x="2101496" y="3597851"/>
                </a:lnTo>
                <a:lnTo>
                  <a:pt x="2066685" y="3597851"/>
                </a:lnTo>
                <a:close/>
                <a:moveTo>
                  <a:pt x="674343" y="3383841"/>
                </a:moveTo>
                <a:cubicBezTo>
                  <a:pt x="583899" y="3383841"/>
                  <a:pt x="511289" y="3456451"/>
                  <a:pt x="511289" y="3546897"/>
                </a:cubicBezTo>
                <a:cubicBezTo>
                  <a:pt x="511289" y="3637341"/>
                  <a:pt x="583899" y="3709953"/>
                  <a:pt x="674343" y="3709953"/>
                </a:cubicBezTo>
                <a:cubicBezTo>
                  <a:pt x="764789" y="3709953"/>
                  <a:pt x="837399" y="3637341"/>
                  <a:pt x="837399" y="3546897"/>
                </a:cubicBezTo>
                <a:cubicBezTo>
                  <a:pt x="837399" y="3456451"/>
                  <a:pt x="764789" y="3383841"/>
                  <a:pt x="674343" y="3383841"/>
                </a:cubicBezTo>
                <a:close/>
                <a:moveTo>
                  <a:pt x="8870376" y="3292121"/>
                </a:moveTo>
                <a:lnTo>
                  <a:pt x="8972285" y="3292121"/>
                </a:lnTo>
                <a:lnTo>
                  <a:pt x="8972285" y="3802945"/>
                </a:lnTo>
                <a:lnTo>
                  <a:pt x="8870376" y="3802945"/>
                </a:lnTo>
                <a:close/>
                <a:moveTo>
                  <a:pt x="8142327" y="3292121"/>
                </a:moveTo>
                <a:lnTo>
                  <a:pt x="8148089" y="3292121"/>
                </a:lnTo>
                <a:lnTo>
                  <a:pt x="8148089" y="3301606"/>
                </a:lnTo>
                <a:close/>
                <a:moveTo>
                  <a:pt x="1447583" y="3292121"/>
                </a:moveTo>
                <a:lnTo>
                  <a:pt x="1549493" y="3292121"/>
                </a:lnTo>
                <a:lnTo>
                  <a:pt x="1549493" y="3802945"/>
                </a:lnTo>
                <a:lnTo>
                  <a:pt x="1447583" y="3802945"/>
                </a:lnTo>
                <a:close/>
                <a:moveTo>
                  <a:pt x="675617" y="3281931"/>
                </a:moveTo>
                <a:cubicBezTo>
                  <a:pt x="822113" y="3281931"/>
                  <a:pt x="940583" y="3400401"/>
                  <a:pt x="940583" y="3546897"/>
                </a:cubicBezTo>
                <a:cubicBezTo>
                  <a:pt x="940583" y="3693393"/>
                  <a:pt x="822113" y="3811861"/>
                  <a:pt x="675617" y="3811861"/>
                </a:cubicBezTo>
                <a:cubicBezTo>
                  <a:pt x="529123" y="3811861"/>
                  <a:pt x="410652" y="3693393"/>
                  <a:pt x="410652" y="3546897"/>
                </a:cubicBezTo>
                <a:cubicBezTo>
                  <a:pt x="410652" y="3400401"/>
                  <a:pt x="529123" y="3281931"/>
                  <a:pt x="675617" y="3281931"/>
                </a:cubicBezTo>
                <a:close/>
                <a:moveTo>
                  <a:pt x="1242482" y="2671745"/>
                </a:moveTo>
                <a:lnTo>
                  <a:pt x="1753305" y="2671745"/>
                </a:lnTo>
                <a:lnTo>
                  <a:pt x="1753305" y="2773657"/>
                </a:lnTo>
                <a:lnTo>
                  <a:pt x="1242482" y="2773657"/>
                </a:lnTo>
                <a:close/>
                <a:moveTo>
                  <a:pt x="8921331" y="2560919"/>
                </a:moveTo>
                <a:cubicBezTo>
                  <a:pt x="8832160" y="2560919"/>
                  <a:pt x="8758275" y="2633529"/>
                  <a:pt x="8758275" y="2723975"/>
                </a:cubicBezTo>
                <a:cubicBezTo>
                  <a:pt x="8758275" y="2814419"/>
                  <a:pt x="8830885" y="2887029"/>
                  <a:pt x="8921331" y="2887029"/>
                </a:cubicBezTo>
                <a:cubicBezTo>
                  <a:pt x="9011776" y="2887029"/>
                  <a:pt x="9084386" y="2814419"/>
                  <a:pt x="9084386" y="2723975"/>
                </a:cubicBezTo>
                <a:cubicBezTo>
                  <a:pt x="9084386" y="2633529"/>
                  <a:pt x="9011776" y="2560919"/>
                  <a:pt x="8921331" y="2560919"/>
                </a:cubicBezTo>
                <a:close/>
                <a:moveTo>
                  <a:pt x="2322726" y="2560919"/>
                </a:moveTo>
                <a:cubicBezTo>
                  <a:pt x="2232282" y="2560919"/>
                  <a:pt x="2159671" y="2633529"/>
                  <a:pt x="2159671" y="2723975"/>
                </a:cubicBezTo>
                <a:cubicBezTo>
                  <a:pt x="2159671" y="2814419"/>
                  <a:pt x="2232282" y="2887029"/>
                  <a:pt x="2322726" y="2887029"/>
                </a:cubicBezTo>
                <a:cubicBezTo>
                  <a:pt x="2411897" y="2885757"/>
                  <a:pt x="2485782" y="2813145"/>
                  <a:pt x="2485782" y="2723975"/>
                </a:cubicBezTo>
                <a:cubicBezTo>
                  <a:pt x="2485782" y="2633529"/>
                  <a:pt x="2413173" y="2560919"/>
                  <a:pt x="2322726" y="2560919"/>
                </a:cubicBezTo>
                <a:close/>
                <a:moveTo>
                  <a:pt x="9694571" y="2553886"/>
                </a:moveTo>
                <a:lnTo>
                  <a:pt x="9792198" y="2714584"/>
                </a:lnTo>
                <a:lnTo>
                  <a:pt x="9796481" y="2723476"/>
                </a:lnTo>
                <a:lnTo>
                  <a:pt x="9796481" y="2978749"/>
                </a:lnTo>
                <a:lnTo>
                  <a:pt x="9694571" y="2978749"/>
                </a:lnTo>
                <a:close/>
                <a:moveTo>
                  <a:pt x="772671" y="2477905"/>
                </a:moveTo>
                <a:lnTo>
                  <a:pt x="778813" y="2479809"/>
                </a:lnTo>
                <a:cubicBezTo>
                  <a:pt x="873936" y="2519996"/>
                  <a:pt x="940575" y="2614103"/>
                  <a:pt x="940575" y="2723975"/>
                </a:cubicBezTo>
                <a:cubicBezTo>
                  <a:pt x="940575" y="2870469"/>
                  <a:pt x="822106" y="2988941"/>
                  <a:pt x="675608" y="2988941"/>
                </a:cubicBezTo>
                <a:cubicBezTo>
                  <a:pt x="620673" y="2988463"/>
                  <a:pt x="569678" y="2971504"/>
                  <a:pt x="527394" y="2942835"/>
                </a:cubicBezTo>
                <a:lnTo>
                  <a:pt x="521341" y="2937832"/>
                </a:lnTo>
                <a:lnTo>
                  <a:pt x="566336" y="2844427"/>
                </a:lnTo>
                <a:lnTo>
                  <a:pt x="610701" y="2874271"/>
                </a:lnTo>
                <a:cubicBezTo>
                  <a:pt x="630227" y="2882491"/>
                  <a:pt x="651723" y="2887029"/>
                  <a:pt x="674334" y="2887029"/>
                </a:cubicBezTo>
                <a:cubicBezTo>
                  <a:pt x="764780" y="2885757"/>
                  <a:pt x="837390" y="2813145"/>
                  <a:pt x="837390" y="2723975"/>
                </a:cubicBezTo>
                <a:cubicBezTo>
                  <a:pt x="837390" y="2656141"/>
                  <a:pt x="796547" y="2598339"/>
                  <a:pt x="737968" y="2573678"/>
                </a:cubicBezTo>
                <a:lnTo>
                  <a:pt x="717037" y="2569481"/>
                </a:lnTo>
                <a:close/>
                <a:moveTo>
                  <a:pt x="8046180" y="2467925"/>
                </a:moveTo>
                <a:lnTo>
                  <a:pt x="8148089" y="2467925"/>
                </a:lnTo>
                <a:lnTo>
                  <a:pt x="8148089" y="2978749"/>
                </a:lnTo>
                <a:lnTo>
                  <a:pt x="8046180" y="2978749"/>
                </a:lnTo>
                <a:close/>
                <a:moveTo>
                  <a:pt x="8921331" y="2459009"/>
                </a:moveTo>
                <a:cubicBezTo>
                  <a:pt x="9067826" y="2459009"/>
                  <a:pt x="9186296" y="2577479"/>
                  <a:pt x="9186296" y="2723975"/>
                </a:cubicBezTo>
                <a:cubicBezTo>
                  <a:pt x="9186296" y="2870469"/>
                  <a:pt x="9067826" y="2988941"/>
                  <a:pt x="8921331" y="2988941"/>
                </a:cubicBezTo>
                <a:cubicBezTo>
                  <a:pt x="8774836" y="2988941"/>
                  <a:pt x="8656365" y="2870469"/>
                  <a:pt x="8656365" y="2723975"/>
                </a:cubicBezTo>
                <a:cubicBezTo>
                  <a:pt x="8656365" y="2577479"/>
                  <a:pt x="8774836" y="2459009"/>
                  <a:pt x="8921331" y="2459009"/>
                </a:cubicBezTo>
                <a:close/>
                <a:moveTo>
                  <a:pt x="2322726" y="2459009"/>
                </a:moveTo>
                <a:cubicBezTo>
                  <a:pt x="2469222" y="2459009"/>
                  <a:pt x="2587692" y="2577479"/>
                  <a:pt x="2587692" y="2723975"/>
                </a:cubicBezTo>
                <a:cubicBezTo>
                  <a:pt x="2587692" y="2870469"/>
                  <a:pt x="2469222" y="2988941"/>
                  <a:pt x="2322726" y="2988941"/>
                </a:cubicBezTo>
                <a:cubicBezTo>
                  <a:pt x="2176232" y="2988941"/>
                  <a:pt x="2057761" y="2869197"/>
                  <a:pt x="2057761" y="2723975"/>
                </a:cubicBezTo>
                <a:cubicBezTo>
                  <a:pt x="2057761" y="2577479"/>
                  <a:pt x="2176232" y="2459009"/>
                  <a:pt x="2322726" y="2459009"/>
                </a:cubicBezTo>
                <a:close/>
                <a:moveTo>
                  <a:pt x="7842360" y="1848825"/>
                </a:moveTo>
                <a:lnTo>
                  <a:pt x="8353182" y="1848825"/>
                </a:lnTo>
                <a:lnTo>
                  <a:pt x="8353182" y="1950733"/>
                </a:lnTo>
                <a:lnTo>
                  <a:pt x="7842360" y="1950733"/>
                </a:lnTo>
                <a:close/>
                <a:moveTo>
                  <a:pt x="6223404" y="1848825"/>
                </a:moveTo>
                <a:lnTo>
                  <a:pt x="6704792" y="1848825"/>
                </a:lnTo>
                <a:lnTo>
                  <a:pt x="6704792" y="1950733"/>
                </a:lnTo>
                <a:lnTo>
                  <a:pt x="6512646" y="1950733"/>
                </a:lnTo>
                <a:lnTo>
                  <a:pt x="6413573" y="1911670"/>
                </a:lnTo>
                <a:cubicBezTo>
                  <a:pt x="6359984" y="1892049"/>
                  <a:pt x="6305781" y="1873700"/>
                  <a:pt x="6251001" y="1856662"/>
                </a:cubicBezTo>
                <a:close/>
                <a:moveTo>
                  <a:pt x="2890884" y="1848825"/>
                </a:moveTo>
                <a:lnTo>
                  <a:pt x="3401707" y="1848825"/>
                </a:lnTo>
                <a:lnTo>
                  <a:pt x="3401707" y="1950733"/>
                </a:lnTo>
                <a:lnTo>
                  <a:pt x="2890884" y="1950733"/>
                </a:lnTo>
                <a:close/>
                <a:moveTo>
                  <a:pt x="1242493" y="1848825"/>
                </a:moveTo>
                <a:lnTo>
                  <a:pt x="1753316" y="1848825"/>
                </a:lnTo>
                <a:lnTo>
                  <a:pt x="1753316" y="1950733"/>
                </a:lnTo>
                <a:lnTo>
                  <a:pt x="1242493" y="1950733"/>
                </a:lnTo>
                <a:close/>
                <a:moveTo>
                  <a:pt x="8921331" y="1736725"/>
                </a:moveTo>
                <a:cubicBezTo>
                  <a:pt x="8832160" y="1736725"/>
                  <a:pt x="8758275" y="1809335"/>
                  <a:pt x="8758275" y="1899781"/>
                </a:cubicBezTo>
                <a:cubicBezTo>
                  <a:pt x="8758275" y="1990225"/>
                  <a:pt x="8830885" y="2062835"/>
                  <a:pt x="8921331" y="2062835"/>
                </a:cubicBezTo>
                <a:cubicBezTo>
                  <a:pt x="9011776" y="2062835"/>
                  <a:pt x="9084386" y="1990225"/>
                  <a:pt x="9084386" y="1899781"/>
                </a:cubicBezTo>
                <a:cubicBezTo>
                  <a:pt x="9084386" y="1809335"/>
                  <a:pt x="9011776" y="1736725"/>
                  <a:pt x="8921331" y="1736725"/>
                </a:cubicBezTo>
                <a:close/>
                <a:moveTo>
                  <a:pt x="7223258" y="1643731"/>
                </a:moveTo>
                <a:lnTo>
                  <a:pt x="7325168" y="1643731"/>
                </a:lnTo>
                <a:lnTo>
                  <a:pt x="7325168" y="2154553"/>
                </a:lnTo>
                <a:lnTo>
                  <a:pt x="7223258" y="2154553"/>
                </a:lnTo>
                <a:close/>
                <a:moveTo>
                  <a:pt x="2271782" y="1643731"/>
                </a:moveTo>
                <a:lnTo>
                  <a:pt x="2373691" y="1643731"/>
                </a:lnTo>
                <a:lnTo>
                  <a:pt x="2373691" y="2154553"/>
                </a:lnTo>
                <a:lnTo>
                  <a:pt x="2271782" y="2154553"/>
                </a:lnTo>
                <a:close/>
                <a:moveTo>
                  <a:pt x="8921331" y="1634813"/>
                </a:moveTo>
                <a:cubicBezTo>
                  <a:pt x="8957955" y="1634813"/>
                  <a:pt x="8992827" y="1642218"/>
                  <a:pt x="9024534" y="1655614"/>
                </a:cubicBezTo>
                <a:lnTo>
                  <a:pt x="9036119" y="1661896"/>
                </a:lnTo>
                <a:lnTo>
                  <a:pt x="9067478" y="1694788"/>
                </a:lnTo>
                <a:lnTo>
                  <a:pt x="9168482" y="1811390"/>
                </a:lnTo>
                <a:lnTo>
                  <a:pt x="9186296" y="1899781"/>
                </a:lnTo>
                <a:cubicBezTo>
                  <a:pt x="9186296" y="2046275"/>
                  <a:pt x="9067826" y="2164745"/>
                  <a:pt x="8921331" y="2164745"/>
                </a:cubicBezTo>
                <a:cubicBezTo>
                  <a:pt x="8774836" y="2164745"/>
                  <a:pt x="8656365" y="2046275"/>
                  <a:pt x="8656365" y="1899781"/>
                </a:cubicBezTo>
                <a:cubicBezTo>
                  <a:pt x="8656365" y="1753285"/>
                  <a:pt x="8774836" y="1634813"/>
                  <a:pt x="8921331" y="1634813"/>
                </a:cubicBezTo>
                <a:close/>
                <a:moveTo>
                  <a:pt x="3969851" y="1634813"/>
                </a:moveTo>
                <a:cubicBezTo>
                  <a:pt x="4079723" y="1634813"/>
                  <a:pt x="4173831" y="1701454"/>
                  <a:pt x="4214017" y="1796577"/>
                </a:cubicBezTo>
                <a:lnTo>
                  <a:pt x="4223093" y="1841608"/>
                </a:lnTo>
                <a:lnTo>
                  <a:pt x="4170081" y="1856662"/>
                </a:lnTo>
                <a:lnTo>
                  <a:pt x="4127174" y="1871180"/>
                </a:lnTo>
                <a:lnTo>
                  <a:pt x="4120150" y="1836147"/>
                </a:lnTo>
                <a:cubicBezTo>
                  <a:pt x="4095488" y="1777568"/>
                  <a:pt x="4037686" y="1736725"/>
                  <a:pt x="3969851" y="1736725"/>
                </a:cubicBezTo>
                <a:cubicBezTo>
                  <a:pt x="3880680" y="1736725"/>
                  <a:pt x="3806796" y="1809335"/>
                  <a:pt x="3806796" y="1899781"/>
                </a:cubicBezTo>
                <a:cubicBezTo>
                  <a:pt x="3806796" y="1922392"/>
                  <a:pt x="3811334" y="1943889"/>
                  <a:pt x="3819555" y="1963414"/>
                </a:cubicBezTo>
                <a:lnTo>
                  <a:pt x="3832208" y="1982224"/>
                </a:lnTo>
                <a:lnTo>
                  <a:pt x="3741230" y="2026051"/>
                </a:lnTo>
                <a:lnTo>
                  <a:pt x="3725686" y="2002984"/>
                </a:lnTo>
                <a:cubicBezTo>
                  <a:pt x="3712291" y="1971277"/>
                  <a:pt x="3704886" y="1936405"/>
                  <a:pt x="3704886" y="1899781"/>
                </a:cubicBezTo>
                <a:cubicBezTo>
                  <a:pt x="3704886" y="1753285"/>
                  <a:pt x="3823356" y="1634813"/>
                  <a:pt x="3969851" y="1634813"/>
                </a:cubicBezTo>
                <a:close/>
                <a:moveTo>
                  <a:pt x="7842360" y="1024629"/>
                </a:moveTo>
                <a:lnTo>
                  <a:pt x="8330359" y="1024629"/>
                </a:lnTo>
                <a:lnTo>
                  <a:pt x="8353182" y="1042565"/>
                </a:lnTo>
                <a:lnTo>
                  <a:pt x="8353182" y="1126539"/>
                </a:lnTo>
                <a:lnTo>
                  <a:pt x="7842360" y="1126539"/>
                </a:lnTo>
                <a:close/>
                <a:moveTo>
                  <a:pt x="5371048" y="1024629"/>
                </a:moveTo>
                <a:lnTo>
                  <a:pt x="5881870" y="1024629"/>
                </a:lnTo>
                <a:lnTo>
                  <a:pt x="5881870" y="1126539"/>
                </a:lnTo>
                <a:lnTo>
                  <a:pt x="5371048" y="1126539"/>
                </a:lnTo>
                <a:close/>
                <a:moveTo>
                  <a:pt x="4538001" y="1024629"/>
                </a:moveTo>
                <a:lnTo>
                  <a:pt x="5048825" y="1024629"/>
                </a:lnTo>
                <a:lnTo>
                  <a:pt x="5048825" y="1126539"/>
                </a:lnTo>
                <a:lnTo>
                  <a:pt x="4538001" y="1126539"/>
                </a:lnTo>
                <a:close/>
                <a:moveTo>
                  <a:pt x="2890886" y="1024629"/>
                </a:moveTo>
                <a:lnTo>
                  <a:pt x="3401709" y="1024629"/>
                </a:lnTo>
                <a:lnTo>
                  <a:pt x="3401709" y="1126539"/>
                </a:lnTo>
                <a:lnTo>
                  <a:pt x="2890886" y="1126539"/>
                </a:lnTo>
                <a:close/>
                <a:moveTo>
                  <a:pt x="6450017" y="912529"/>
                </a:moveTo>
                <a:cubicBezTo>
                  <a:pt x="6359572" y="912529"/>
                  <a:pt x="6286962" y="985139"/>
                  <a:pt x="6286962" y="1075585"/>
                </a:cubicBezTo>
                <a:cubicBezTo>
                  <a:pt x="6286962" y="1166029"/>
                  <a:pt x="6359572" y="1238639"/>
                  <a:pt x="6450017" y="1238639"/>
                </a:cubicBezTo>
                <a:cubicBezTo>
                  <a:pt x="6540463" y="1238639"/>
                  <a:pt x="6613073" y="1166029"/>
                  <a:pt x="6613073" y="1075585"/>
                </a:cubicBezTo>
                <a:cubicBezTo>
                  <a:pt x="6613073" y="985139"/>
                  <a:pt x="6540463" y="912529"/>
                  <a:pt x="6450017" y="912529"/>
                </a:cubicBezTo>
                <a:close/>
                <a:moveTo>
                  <a:pt x="2373692" y="828587"/>
                </a:moveTo>
                <a:lnTo>
                  <a:pt x="2373692" y="1331633"/>
                </a:lnTo>
                <a:lnTo>
                  <a:pt x="2271782" y="1331633"/>
                </a:lnTo>
                <a:lnTo>
                  <a:pt x="2271782" y="895706"/>
                </a:lnTo>
                <a:lnTo>
                  <a:pt x="2297278" y="877575"/>
                </a:lnTo>
                <a:close/>
                <a:moveTo>
                  <a:pt x="7223258" y="820809"/>
                </a:moveTo>
                <a:lnTo>
                  <a:pt x="7325168" y="820809"/>
                </a:lnTo>
                <a:lnTo>
                  <a:pt x="7325168" y="1331633"/>
                </a:lnTo>
                <a:lnTo>
                  <a:pt x="7223258" y="1331633"/>
                </a:lnTo>
                <a:close/>
                <a:moveTo>
                  <a:pt x="3918899" y="820809"/>
                </a:moveTo>
                <a:lnTo>
                  <a:pt x="4020808" y="820809"/>
                </a:lnTo>
                <a:lnTo>
                  <a:pt x="4020808" y="1331633"/>
                </a:lnTo>
                <a:lnTo>
                  <a:pt x="3918899" y="1331633"/>
                </a:lnTo>
                <a:close/>
                <a:moveTo>
                  <a:pt x="6451292" y="810617"/>
                </a:moveTo>
                <a:cubicBezTo>
                  <a:pt x="6597788" y="810617"/>
                  <a:pt x="6716257" y="929089"/>
                  <a:pt x="6716257" y="1075585"/>
                </a:cubicBezTo>
                <a:cubicBezTo>
                  <a:pt x="6716257" y="1222079"/>
                  <a:pt x="6597788" y="1340549"/>
                  <a:pt x="6451292" y="1340549"/>
                </a:cubicBezTo>
                <a:cubicBezTo>
                  <a:pt x="6303522" y="1340549"/>
                  <a:pt x="6186326" y="1222079"/>
                  <a:pt x="6186326" y="1075585"/>
                </a:cubicBezTo>
                <a:cubicBezTo>
                  <a:pt x="6186326" y="929089"/>
                  <a:pt x="6304797" y="810617"/>
                  <a:pt x="6451292" y="810617"/>
                </a:cubicBezTo>
                <a:close/>
                <a:moveTo>
                  <a:pt x="6399063" y="125503"/>
                </a:moveTo>
                <a:lnTo>
                  <a:pt x="6500973" y="149024"/>
                </a:lnTo>
                <a:lnTo>
                  <a:pt x="6500973" y="508711"/>
                </a:lnTo>
                <a:lnTo>
                  <a:pt x="6399063" y="508711"/>
                </a:lnTo>
                <a:close/>
                <a:moveTo>
                  <a:pt x="4743094" y="101073"/>
                </a:moveTo>
                <a:lnTo>
                  <a:pt x="4845004" y="101073"/>
                </a:lnTo>
                <a:lnTo>
                  <a:pt x="4845004" y="508711"/>
                </a:lnTo>
                <a:lnTo>
                  <a:pt x="4743094" y="508711"/>
                </a:lnTo>
                <a:close/>
                <a:moveTo>
                  <a:pt x="4174642" y="91020"/>
                </a:moveTo>
                <a:lnTo>
                  <a:pt x="4214021" y="149458"/>
                </a:lnTo>
                <a:cubicBezTo>
                  <a:pt x="4227416" y="181166"/>
                  <a:pt x="4234820" y="216038"/>
                  <a:pt x="4234820" y="252661"/>
                </a:cubicBezTo>
                <a:cubicBezTo>
                  <a:pt x="4234820" y="399157"/>
                  <a:pt x="4116350" y="517629"/>
                  <a:pt x="3969854" y="517629"/>
                </a:cubicBezTo>
                <a:cubicBezTo>
                  <a:pt x="3823359" y="517629"/>
                  <a:pt x="3704889" y="399157"/>
                  <a:pt x="3704889" y="252661"/>
                </a:cubicBezTo>
                <a:lnTo>
                  <a:pt x="3714113" y="206895"/>
                </a:lnTo>
                <a:lnTo>
                  <a:pt x="3829928" y="174007"/>
                </a:lnTo>
                <a:lnTo>
                  <a:pt x="3819737" y="189028"/>
                </a:lnTo>
                <a:cubicBezTo>
                  <a:pt x="3811417" y="208554"/>
                  <a:pt x="3806799" y="230050"/>
                  <a:pt x="3806799" y="252661"/>
                </a:cubicBezTo>
                <a:cubicBezTo>
                  <a:pt x="3806799" y="343107"/>
                  <a:pt x="3879410" y="415717"/>
                  <a:pt x="3969854" y="415717"/>
                </a:cubicBezTo>
                <a:cubicBezTo>
                  <a:pt x="4060300" y="415717"/>
                  <a:pt x="4132911" y="343107"/>
                  <a:pt x="4132911" y="252661"/>
                </a:cubicBezTo>
                <a:cubicBezTo>
                  <a:pt x="4132911" y="207439"/>
                  <a:pt x="4114759" y="166676"/>
                  <a:pt x="4085300" y="137218"/>
                </a:cubicBezTo>
                <a:lnTo>
                  <a:pt x="4056168" y="117622"/>
                </a:lnTo>
                <a:lnTo>
                  <a:pt x="4160436" y="93557"/>
                </a:lnTo>
                <a:close/>
                <a:moveTo>
                  <a:pt x="5625822" y="89607"/>
                </a:moveTo>
                <a:cubicBezTo>
                  <a:pt x="5535377" y="89607"/>
                  <a:pt x="5462766" y="162217"/>
                  <a:pt x="5462766" y="252661"/>
                </a:cubicBezTo>
                <a:cubicBezTo>
                  <a:pt x="5462766" y="343107"/>
                  <a:pt x="5535377" y="415717"/>
                  <a:pt x="5625822" y="415717"/>
                </a:cubicBezTo>
                <a:cubicBezTo>
                  <a:pt x="5716267" y="414445"/>
                  <a:pt x="5788878" y="341833"/>
                  <a:pt x="5788878" y="252661"/>
                </a:cubicBezTo>
                <a:cubicBezTo>
                  <a:pt x="5788878" y="162217"/>
                  <a:pt x="5716267" y="89607"/>
                  <a:pt x="5625822" y="89607"/>
                </a:cubicBezTo>
                <a:close/>
                <a:moveTo>
                  <a:pt x="5551305" y="0"/>
                </a:moveTo>
                <a:lnTo>
                  <a:pt x="5741268" y="14445"/>
                </a:lnTo>
                <a:lnTo>
                  <a:pt x="5775311" y="32907"/>
                </a:lnTo>
                <a:cubicBezTo>
                  <a:pt x="5845785" y="80491"/>
                  <a:pt x="5892062" y="161102"/>
                  <a:pt x="5892062" y="252661"/>
                </a:cubicBezTo>
                <a:cubicBezTo>
                  <a:pt x="5892062" y="399157"/>
                  <a:pt x="5773592" y="517629"/>
                  <a:pt x="5627096" y="517629"/>
                </a:cubicBezTo>
                <a:cubicBezTo>
                  <a:pt x="5480601" y="516353"/>
                  <a:pt x="5362131" y="397885"/>
                  <a:pt x="5362131" y="252661"/>
                </a:cubicBezTo>
                <a:cubicBezTo>
                  <a:pt x="5362131" y="142791"/>
                  <a:pt x="5428771" y="48684"/>
                  <a:pt x="5523893" y="8497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50000"/>
                  <a:alpha val="15000"/>
                </a:schemeClr>
              </a:gs>
              <a:gs pos="0">
                <a:schemeClr val="accent1">
                  <a:lumMod val="50000"/>
                  <a:alpha val="0"/>
                </a:schemeClr>
              </a:gs>
            </a:gsLst>
            <a:lin ang="18900000" scaled="0"/>
          </a:gradFill>
          <a:ln w="12735" cap="flat">
            <a:noFill/>
            <a:prstDash val="solid"/>
            <a:miter/>
          </a:ln>
        </p:spPr>
        <p:txBody>
          <a:bodyPr rtlCol="0" anchor="ctr"/>
          <a:lstStyle/>
          <a:p>
            <a:endParaRPr lang="en-GB"/>
          </a:p>
        </p:txBody>
      </p:sp>
      <p:sp>
        <p:nvSpPr>
          <p:cNvPr id="19" name="Circle: Hollow 429">
            <a:extLst>
              <a:ext uri="{FF2B5EF4-FFF2-40B4-BE49-F238E27FC236}">
                <a16:creationId xmlns:a16="http://schemas.microsoft.com/office/drawing/2014/main" id="{B077384B-E21D-4447-B01E-977229B6C737}"/>
              </a:ext>
            </a:extLst>
          </p:cNvPr>
          <p:cNvSpPr/>
          <p:nvPr userDrawn="1"/>
        </p:nvSpPr>
        <p:spPr>
          <a:xfrm flipV="1">
            <a:off x="-1489805" y="945142"/>
            <a:ext cx="7366730" cy="7366728"/>
          </a:xfrm>
          <a:prstGeom prst="donut">
            <a:avLst>
              <a:gd name="adj" fmla="val 253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A34C98-A857-4993-9B4A-7E97989E0AB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642808" y="370738"/>
            <a:ext cx="7480418" cy="7863840"/>
          </a:xfrm>
          <a:prstGeom prst="rect">
            <a:avLst/>
          </a:prstGeom>
          <a:effectLst>
            <a:outerShdw blurRad="2413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77514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9A3E7D9-B718-4AFF-9113-2E8D87C0CE9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79A3E7D9-B718-4AFF-9113-2E8D87C0CE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E1326B13-744E-40E6-B876-9381D128C34B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600" b="0" i="0" baseline="0">
              <a:latin typeface="Montserrat SemiBold" panose="00000700000000000000" pitchFamily="50" charset="0"/>
              <a:ea typeface="+mj-ea"/>
              <a:cs typeface="+mj-cs"/>
              <a:sym typeface="Montserrat SemiBold" panose="00000700000000000000" pitchFamily="50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85973" y="2180645"/>
            <a:ext cx="9299448" cy="1097280"/>
          </a:xfrm>
        </p:spPr>
        <p:txBody>
          <a:bodyPr anchor="b">
            <a:noAutofit/>
          </a:bodyPr>
          <a:lstStyle>
            <a:lvl1pPr>
              <a:defRPr lang="en-US" sz="3600" kern="120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noProof="0"/>
              <a:t>Simple Transition Slide</a:t>
            </a:r>
            <a:endParaRPr lang="en-US"/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885973" y="3425318"/>
            <a:ext cx="9299448" cy="914400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4D9DFE-AD6F-7D42-B633-0143317A02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68" b="6638"/>
          <a:stretch/>
        </p:blipFill>
        <p:spPr>
          <a:xfrm rot="5400000">
            <a:off x="9322964" y="3883548"/>
            <a:ext cx="1557435" cy="418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628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32A00-D894-474B-A69A-A676DE3C3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1282B-C496-6E4E-BCB5-280EEBECD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B67AB-4D0A-DB46-BDD3-8E63456CB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508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D639D-15C4-5F4F-B6E5-21B42F48E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B67AB-4D0A-DB46-BDD3-8E63456CB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2845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268985-B9BE-EF45-AFE8-A78C74B1AE59}"/>
              </a:ext>
            </a:extLst>
          </p:cNvPr>
          <p:cNvSpPr/>
          <p:nvPr userDrawn="1"/>
        </p:nvSpPr>
        <p:spPr>
          <a:xfrm>
            <a:off x="0" y="6478169"/>
            <a:ext cx="12192000" cy="386316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5F5B72-6F29-0C4D-BBF5-98CCE15E4A29}"/>
              </a:ext>
            </a:extLst>
          </p:cNvPr>
          <p:cNvSpPr txBox="1"/>
          <p:nvPr userDrawn="1"/>
        </p:nvSpPr>
        <p:spPr>
          <a:xfrm>
            <a:off x="2938291" y="6564730"/>
            <a:ext cx="65277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 b="0" i="0" kern="120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© 2021 Cotiviti, Inc. All rights reserved. All proprietary information shall remain the sole and exclusive property of Cotiviti, Inc.</a:t>
            </a:r>
            <a:endParaRPr lang="en-US" sz="100" kern="1200">
              <a:solidFill>
                <a:schemeClr val="tx1">
                  <a:lumMod val="50000"/>
                  <a:lumOff val="50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555C0C-ABCF-544B-944B-98EEDCA98C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91455" y="6350141"/>
            <a:ext cx="1625600" cy="6223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2418F-B0E9-C341-981F-3B384991C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C4577-6BA0-554B-BB9E-09A96DA47B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36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87E361E0-E5A5-4768-950B-A9901CB8EB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1644858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87E361E0-E5A5-4768-950B-A9901CB8EB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36B68A84-1147-4999-984F-3DF6D094FFCB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211667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600" b="0" i="0" baseline="0">
              <a:latin typeface="Montserrat SemiBold" panose="00000700000000000000" pitchFamily="50" charset="0"/>
              <a:ea typeface="+mj-ea"/>
              <a:cs typeface="+mj-cs"/>
              <a:sym typeface="Montserrat SemiBold" panose="00000700000000000000" pitchFamily="50" charset="0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5974" y="2176931"/>
            <a:ext cx="9185679" cy="1097280"/>
          </a:xfrm>
        </p:spPr>
        <p:txBody>
          <a:bodyPr anchor="b">
            <a:noAutofit/>
          </a:bodyPr>
          <a:lstStyle>
            <a:lvl1pPr>
              <a:defRPr lang="en-US" sz="3600" kern="1200" noProof="0" dirty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noProof="0"/>
              <a:t>Simple Transition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5974" y="3425318"/>
            <a:ext cx="9185679" cy="914400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2"/>
                </a:solidFill>
                <a:latin typeface="+mn-lt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02A3BC-B4F1-2341-A8FD-1BDB1C6004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68" b="6638"/>
          <a:stretch/>
        </p:blipFill>
        <p:spPr>
          <a:xfrm rot="5400000">
            <a:off x="9460387" y="4017527"/>
            <a:ext cx="1234935" cy="422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208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2_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041C1C3D-4D7B-4A32-A4C1-7D171B0592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28121128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041C1C3D-4D7B-4A32-A4C1-7D171B0592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576F69E0-5C07-42EE-A585-1B03DEB699BB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211667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600" b="0" i="0" baseline="0">
              <a:latin typeface="Montserrat SemiBold" panose="00000700000000000000" pitchFamily="50" charset="0"/>
              <a:ea typeface="+mj-ea"/>
              <a:cs typeface="+mj-cs"/>
              <a:sym typeface="Montserrat SemiBold" panose="00000700000000000000" pitchFamily="50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B6A97D-F12B-CF42-9AFE-22FA6872918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BCFD75-118F-B74E-A7AD-948EF5D167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68" b="6638"/>
          <a:stretch/>
        </p:blipFill>
        <p:spPr>
          <a:xfrm rot="5400000">
            <a:off x="9460387" y="4017527"/>
            <a:ext cx="1234935" cy="42282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85973" y="2180645"/>
            <a:ext cx="9299448" cy="1097280"/>
          </a:xfrm>
        </p:spPr>
        <p:txBody>
          <a:bodyPr anchor="b">
            <a:noAutofit/>
          </a:bodyPr>
          <a:lstStyle>
            <a:lvl1pPr>
              <a:defRPr sz="36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noProof="0"/>
              <a:t>Simple Transition Slide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5973" y="3425318"/>
            <a:ext cx="9299448" cy="914400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2"/>
                </a:solidFill>
                <a:latin typeface="+mn-lt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8728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67141EA-7C97-4D14-802B-FE34264A611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75183578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67141EA-7C97-4D14-802B-FE34264A61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0E9EC2A-F502-4BE5-B7C0-31991BE7B492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211667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800" b="0" i="0" baseline="0">
              <a:latin typeface="Montserrat SemiBold" panose="00000700000000000000" pitchFamily="50" charset="0"/>
              <a:ea typeface="+mj-ea"/>
              <a:cs typeface="+mj-cs"/>
              <a:sym typeface="Montserrat SemiBold" panose="00000700000000000000" pitchFamily="50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64C03-9EC0-4B7E-8FE4-24DBF62E63E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396473"/>
            <a:ext cx="11277600" cy="4780491"/>
          </a:xfrm>
        </p:spPr>
        <p:txBody>
          <a:bodyPr/>
          <a:lstStyle>
            <a:lvl1pPr marL="0" indent="0">
              <a:buFont typeface="Arial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65125"/>
            <a:ext cx="11277600" cy="914400"/>
          </a:xfrm>
        </p:spPr>
        <p:txBody>
          <a:bodyPr anchor="ctr"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1497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7F79776C-F4FC-4184-B091-6D5007B874F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86123168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7F79776C-F4FC-4184-B091-6D5007B874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F2CB682C-07AF-4F3B-8D74-8FFF238C8B21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211667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800" b="0" i="0" baseline="0">
              <a:latin typeface="Montserrat SemiBold" panose="00000700000000000000" pitchFamily="50" charset="0"/>
              <a:ea typeface="+mj-ea"/>
              <a:cs typeface="+mj-cs"/>
              <a:sym typeface="Montserrat SemiBold" panose="00000700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64C03-9EC0-4B7E-8FE4-24DBF62E63E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1396473"/>
            <a:ext cx="5540828" cy="4780491"/>
          </a:xfrm>
        </p:spPr>
        <p:txBody>
          <a:bodyPr/>
          <a:lstStyle>
            <a:lvl1pPr marL="0" indent="0">
              <a:buFont typeface="Arial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6193973" y="1396473"/>
            <a:ext cx="5540828" cy="4780491"/>
          </a:xfrm>
        </p:spPr>
        <p:txBody>
          <a:bodyPr/>
          <a:lstStyle>
            <a:lvl1pPr marL="0" indent="0">
              <a:buFont typeface="Arial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029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5B26F32F-067E-4565-A390-2302EDFBE77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52841476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5B26F32F-067E-4565-A390-2302EDFBE7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B2E23948-7695-490B-BA33-BA00CDC8EC8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211667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800" b="0" i="0" baseline="0">
              <a:latin typeface="Montserrat SemiBold" panose="00000700000000000000" pitchFamily="50" charset="0"/>
              <a:ea typeface="+mj-ea"/>
              <a:cs typeface="+mj-cs"/>
              <a:sym typeface="Montserrat SemiBold" panose="00000700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64C03-9EC0-4B7E-8FE4-24DBF62E63E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1396473"/>
            <a:ext cx="3635828" cy="4780491"/>
          </a:xfrm>
        </p:spPr>
        <p:txBody>
          <a:bodyPr/>
          <a:lstStyle>
            <a:lvl1pPr marL="0" indent="0">
              <a:buFont typeface="Arial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278086" y="1396473"/>
            <a:ext cx="3635828" cy="4780491"/>
          </a:xfrm>
        </p:spPr>
        <p:txBody>
          <a:bodyPr/>
          <a:lstStyle>
            <a:lvl1pPr marL="0" indent="0">
              <a:buFont typeface="Arial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8098973" y="1396473"/>
            <a:ext cx="3635828" cy="4780491"/>
          </a:xfrm>
        </p:spPr>
        <p:txBody>
          <a:bodyPr/>
          <a:lstStyle>
            <a:lvl1pPr marL="0" indent="0">
              <a:buFont typeface="Arial"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095834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6E3318E7-57B1-4A0E-8E32-8C5B0D59BA10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47987093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06" imgH="306" progId="TCLayout.ActiveDocument.1">
                  <p:embed/>
                </p:oleObj>
              </mc:Choice>
              <mc:Fallback>
                <p:oleObj name="think-cell Slide" r:id="rId4" imgW="306" imgH="30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6E3318E7-57B1-4A0E-8E32-8C5B0D59BA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C1F0AB5F-3FE4-40D7-B6BE-7BEE0CAA8BDE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211667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800" b="0" i="0" baseline="0">
              <a:latin typeface="Montserrat SemiBold" panose="00000700000000000000" pitchFamily="50" charset="0"/>
              <a:ea typeface="+mj-ea"/>
              <a:cs typeface="+mj-cs"/>
              <a:sym typeface="Montserrat SemiBold" panose="00000700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64C03-9EC0-4B7E-8FE4-24DBF62E6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459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69CD14D-55A8-8F4D-AFCE-25FBF659882A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810585-BC77-214B-835B-5FBC51AD75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0" y="6301533"/>
            <a:ext cx="1793661" cy="21685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080C593-1AFE-A64E-AE89-A4E331355FEA}"/>
              </a:ext>
            </a:extLst>
          </p:cNvPr>
          <p:cNvGrpSpPr/>
          <p:nvPr userDrawn="1"/>
        </p:nvGrpSpPr>
        <p:grpSpPr>
          <a:xfrm>
            <a:off x="5613052" y="295276"/>
            <a:ext cx="6267488" cy="6267452"/>
            <a:chOff x="5613052" y="295276"/>
            <a:chExt cx="6267488" cy="626745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1D744F2-8D99-D74F-9856-373EBF3C194C}"/>
                </a:ext>
              </a:extLst>
            </p:cNvPr>
            <p:cNvSpPr/>
            <p:nvPr userDrawn="1"/>
          </p:nvSpPr>
          <p:spPr>
            <a:xfrm>
              <a:off x="5613052" y="295276"/>
              <a:ext cx="6267488" cy="626745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400">
                <a:solidFill>
                  <a:schemeClr val="bg1"/>
                </a:solidFill>
              </a:endParaRPr>
            </a:p>
          </p:txBody>
        </p:sp>
        <p:sp>
          <p:nvSpPr>
            <p:cNvPr id="10" name="Circle: Hollow 14">
              <a:extLst>
                <a:ext uri="{FF2B5EF4-FFF2-40B4-BE49-F238E27FC236}">
                  <a16:creationId xmlns:a16="http://schemas.microsoft.com/office/drawing/2014/main" id="{C4F114B3-615E-4046-94B0-1C8D183210BB}"/>
                </a:ext>
              </a:extLst>
            </p:cNvPr>
            <p:cNvSpPr/>
            <p:nvPr userDrawn="1"/>
          </p:nvSpPr>
          <p:spPr>
            <a:xfrm flipH="1">
              <a:off x="5755944" y="448088"/>
              <a:ext cx="5981704" cy="5981702"/>
            </a:xfrm>
            <a:prstGeom prst="donut">
              <a:avLst>
                <a:gd name="adj" fmla="val 1642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400">
                <a:solidFill>
                  <a:schemeClr val="bg1"/>
                </a:solidFill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5B89091-484F-DF49-ADD2-7611D982EE2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325"/>
            <a:stretch/>
          </p:blipFill>
          <p:spPr>
            <a:xfrm>
              <a:off x="6595177" y="1070630"/>
              <a:ext cx="4237151" cy="4447022"/>
            </a:xfrm>
            <a:prstGeom prst="rect">
              <a:avLst/>
            </a:prstGeom>
            <a:effectLst/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5AAF10C-D448-F04A-809B-19E9BF32EE66}"/>
              </a:ext>
            </a:extLst>
          </p:cNvPr>
          <p:cNvSpPr/>
          <p:nvPr userDrawn="1"/>
        </p:nvSpPr>
        <p:spPr>
          <a:xfrm>
            <a:off x="336550" y="2619179"/>
            <a:ext cx="58844" cy="16196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93929B1-BAFF-7148-8835-F53F60C9D9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481" y="2176931"/>
            <a:ext cx="5205829" cy="1265254"/>
          </a:xfrm>
        </p:spPr>
        <p:txBody>
          <a:bodyPr anchor="b">
            <a:noAutofit/>
          </a:bodyPr>
          <a:lstStyle>
            <a:lvl1pPr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Simple Transition Slide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D30149E-5344-054F-8CC2-B1A4D495C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4481" y="3425318"/>
            <a:ext cx="5205829" cy="1054378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5755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2427058-8064-694F-9704-D7EC0B4EF26B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D18C31-035E-904A-AEE7-F7CE1F3B1D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0" y="6301533"/>
            <a:ext cx="1793661" cy="21685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2A472BF-1B55-6E4F-B865-55E35834BF2C}"/>
              </a:ext>
            </a:extLst>
          </p:cNvPr>
          <p:cNvGrpSpPr/>
          <p:nvPr userDrawn="1"/>
        </p:nvGrpSpPr>
        <p:grpSpPr>
          <a:xfrm>
            <a:off x="5613052" y="295276"/>
            <a:ext cx="6267488" cy="6267452"/>
            <a:chOff x="5613052" y="295276"/>
            <a:chExt cx="6267488" cy="6267452"/>
          </a:xfrm>
          <a:effectLst/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D1F8D3F-0C0D-C546-9CA1-CD0665D58720}"/>
                </a:ext>
              </a:extLst>
            </p:cNvPr>
            <p:cNvSpPr/>
            <p:nvPr userDrawn="1"/>
          </p:nvSpPr>
          <p:spPr>
            <a:xfrm>
              <a:off x="5613052" y="295276"/>
              <a:ext cx="6267488" cy="626745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400">
                <a:solidFill>
                  <a:schemeClr val="bg1"/>
                </a:solidFill>
              </a:endParaRPr>
            </a:p>
          </p:txBody>
        </p:sp>
        <p:sp>
          <p:nvSpPr>
            <p:cNvPr id="10" name="Circle: Hollow 14">
              <a:extLst>
                <a:ext uri="{FF2B5EF4-FFF2-40B4-BE49-F238E27FC236}">
                  <a16:creationId xmlns:a16="http://schemas.microsoft.com/office/drawing/2014/main" id="{9E33D5D1-11B3-0640-833C-9B0AFE7F186D}"/>
                </a:ext>
              </a:extLst>
            </p:cNvPr>
            <p:cNvSpPr/>
            <p:nvPr userDrawn="1"/>
          </p:nvSpPr>
          <p:spPr>
            <a:xfrm flipH="1">
              <a:off x="5755944" y="438149"/>
              <a:ext cx="5981704" cy="5981702"/>
            </a:xfrm>
            <a:prstGeom prst="donut">
              <a:avLst>
                <a:gd name="adj" fmla="val 16425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400">
                <a:solidFill>
                  <a:schemeClr val="bg1"/>
                </a:solidFill>
              </a:endParaRPr>
            </a:p>
          </p:txBody>
        </p:sp>
        <p:pic>
          <p:nvPicPr>
            <p:cNvPr id="11" name="Picture 10" descr="A person sitting at a table&#10;&#10;Description automatically generated">
              <a:extLst>
                <a:ext uri="{FF2B5EF4-FFF2-40B4-BE49-F238E27FC236}">
                  <a16:creationId xmlns:a16="http://schemas.microsoft.com/office/drawing/2014/main" id="{F84E8DAD-3D78-F642-8E9E-2048BE0EB0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763870" y="833718"/>
              <a:ext cx="3994616" cy="4601882"/>
            </a:xfrm>
            <a:prstGeom prst="rect">
              <a:avLst/>
            </a:prstGeom>
            <a:effectLst/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1A1CB06F-1E73-BE43-B37B-3F9B43DE8389}"/>
              </a:ext>
            </a:extLst>
          </p:cNvPr>
          <p:cNvSpPr/>
          <p:nvPr userDrawn="1"/>
        </p:nvSpPr>
        <p:spPr>
          <a:xfrm>
            <a:off x="336550" y="2619179"/>
            <a:ext cx="58844" cy="16196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40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6B1004D-B64D-5D40-B505-29C33AE936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4481" y="2176931"/>
            <a:ext cx="5205829" cy="1265254"/>
          </a:xfrm>
        </p:spPr>
        <p:txBody>
          <a:bodyPr anchor="b">
            <a:noAutofit/>
          </a:bodyPr>
          <a:lstStyle>
            <a:lvl1pPr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Simple Transition Slide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AC344CE-FF5E-AD4F-8AEB-37F3AF2B95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4481" y="3425318"/>
            <a:ext cx="5205829" cy="1054378"/>
          </a:xfrm>
        </p:spPr>
        <p:txBody>
          <a:bodyPr/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702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8FE4E311-46EF-47A9-80CC-1BF05141CED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360805726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306" imgH="306" progId="TCLayout.ActiveDocument.1">
                  <p:embed/>
                </p:oleObj>
              </mc:Choice>
              <mc:Fallback>
                <p:oleObj name="think-cell Slide" r:id="rId22" imgW="306" imgH="306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8FE4E311-46EF-47A9-80CC-1BF05141CE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5484F8B3-0BD0-478F-B0AA-AC79F83A6301}"/>
              </a:ext>
            </a:extLst>
          </p:cNvPr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211667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800" b="0" i="0" baseline="0">
              <a:latin typeface="Montserrat SemiBold" panose="00000700000000000000" pitchFamily="50" charset="0"/>
              <a:ea typeface="+mj-ea"/>
              <a:cs typeface="+mj-cs"/>
              <a:sym typeface="Montserrat SemiBold" panose="00000700000000000000" pitchFamily="50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B3B38B-BBAD-CB4F-B082-D6F36EBDF90A}"/>
              </a:ext>
            </a:extLst>
          </p:cNvPr>
          <p:cNvSpPr/>
          <p:nvPr userDrawn="1"/>
        </p:nvSpPr>
        <p:spPr>
          <a:xfrm>
            <a:off x="0" y="6478169"/>
            <a:ext cx="12192000" cy="386316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F1B53D-38F5-0E4D-9B1B-7F47F0BA2565}"/>
              </a:ext>
            </a:extLst>
          </p:cNvPr>
          <p:cNvSpPr txBox="1"/>
          <p:nvPr userDrawn="1"/>
        </p:nvSpPr>
        <p:spPr>
          <a:xfrm>
            <a:off x="3439743" y="6554791"/>
            <a:ext cx="573105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© 2021 Cotiviti, Inc. All rights reserved. All proprietary information shall remain the sole and exclusive property of </a:t>
            </a:r>
            <a:r>
              <a:rPr lang="en-US" sz="700" b="0" i="0" kern="1200" err="1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Cotiviti</a:t>
            </a:r>
            <a:r>
              <a:rPr lang="en-US" sz="700" b="0" i="0" kern="120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, Inc.</a:t>
            </a:r>
            <a:endParaRPr lang="en-US" sz="100" kern="1200">
              <a:solidFill>
                <a:schemeClr val="bg1">
                  <a:lumMod val="50000"/>
                </a:schemeClr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65125"/>
            <a:ext cx="11277600" cy="9144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5167"/>
            <a:ext cx="11277600" cy="478179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en-US" noProof="0"/>
              <a:t>Level 1</a:t>
            </a:r>
          </a:p>
          <a:p>
            <a:pPr lvl="1"/>
            <a:r>
              <a:rPr lang="en-US" noProof="0"/>
              <a:t>Bullet 2</a:t>
            </a:r>
          </a:p>
          <a:p>
            <a:pPr lvl="2"/>
            <a:r>
              <a:rPr lang="en-US" noProof="0"/>
              <a:t>Bullet 3</a:t>
            </a:r>
          </a:p>
          <a:p>
            <a:pPr lvl="3"/>
            <a:r>
              <a:rPr lang="en-US" noProof="0"/>
              <a:t>Bullet 4</a:t>
            </a:r>
          </a:p>
          <a:p>
            <a:pPr lvl="4"/>
            <a:r>
              <a:rPr lang="en-US" noProof="0"/>
              <a:t>Bullet 5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49892" y="6517079"/>
            <a:ext cx="484909" cy="2743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8BC64C03-9EC0-4B7E-8FE4-24DBF62E63E5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2F099C-789D-1C4C-A8AC-4D5AC79428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91455" y="6350141"/>
            <a:ext cx="16256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92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707" r:id="rId2"/>
    <p:sldLayoutId id="2147483706" r:id="rId3"/>
    <p:sldLayoutId id="2147483675" r:id="rId4"/>
    <p:sldLayoutId id="2147483679" r:id="rId5"/>
    <p:sldLayoutId id="214748368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00"/>
        </a:spcBef>
        <a:spcAft>
          <a:spcPts val="400"/>
        </a:spcAft>
        <a:buClr>
          <a:schemeClr val="accent2"/>
        </a:buClr>
        <a:buSzPct val="90000"/>
        <a:buFont typeface="Arial" panose="020B0604020202020204" pitchFamily="34" charset="0"/>
        <a:buNone/>
        <a:defRPr sz="1600" b="0" kern="1200" baseline="0">
          <a:solidFill>
            <a:schemeClr val="accent1"/>
          </a:solidFill>
          <a:latin typeface="+mj-lt"/>
          <a:ea typeface="+mn-ea"/>
          <a:cs typeface="+mn-cs"/>
        </a:defRPr>
      </a:lvl1pPr>
      <a:lvl2pPr marL="233363" indent="-231775" algn="l" defTabSz="685800" rtl="0" eaLnBrk="1" latinLnBrk="0" hangingPunct="1">
        <a:lnSpc>
          <a:spcPct val="100000"/>
        </a:lnSpc>
        <a:spcBef>
          <a:spcPts val="100"/>
        </a:spcBef>
        <a:spcAft>
          <a:spcPts val="400"/>
        </a:spcAft>
        <a:buClr>
          <a:schemeClr val="accent3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17525" indent="-255588" algn="l" defTabSz="685800" rtl="0" eaLnBrk="1" latinLnBrk="0" hangingPunct="1">
        <a:lnSpc>
          <a:spcPct val="100000"/>
        </a:lnSpc>
        <a:spcBef>
          <a:spcPts val="100"/>
        </a:spcBef>
        <a:spcAft>
          <a:spcPts val="400"/>
        </a:spcAft>
        <a:buClr>
          <a:schemeClr val="accent3"/>
        </a:buClr>
        <a:buSzPct val="81000"/>
        <a:buFont typeface="Courier New" panose="02070309020205020404" pitchFamily="49" charset="0"/>
        <a:buChar char="o"/>
        <a:tabLst>
          <a:tab pos="517525" algn="l"/>
        </a:tabLst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741363" indent="-190500" algn="l" defTabSz="685800" rtl="0" eaLnBrk="1" latinLnBrk="0" hangingPunct="1">
        <a:lnSpc>
          <a:spcPct val="100000"/>
        </a:lnSpc>
        <a:spcBef>
          <a:spcPts val="100"/>
        </a:spcBef>
        <a:spcAft>
          <a:spcPts val="400"/>
        </a:spcAft>
        <a:buClr>
          <a:schemeClr val="accent3"/>
        </a:buClr>
        <a:buSzPct val="75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685800" rtl="0" eaLnBrk="1" latinLnBrk="0" hangingPunct="1">
        <a:lnSpc>
          <a:spcPct val="100000"/>
        </a:lnSpc>
        <a:spcBef>
          <a:spcPts val="600"/>
        </a:spcBef>
        <a:spcAft>
          <a:spcPts val="400"/>
        </a:spcAft>
        <a:buClr>
          <a:schemeClr val="accent2"/>
        </a:buClr>
        <a:buSzPct val="70000"/>
        <a:buFont typeface="Arial"/>
        <a:buNone/>
        <a:defRPr sz="14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2178AD-75CC-4100-9E7C-5120B1643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5B67AB-4D0A-DB46-BDD3-8E63456CBF3D}" type="slidenum">
              <a:rPr lang="en-US" smtClean="0"/>
              <a:t>1</a:t>
            </a:fld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5C8E2E4-EADA-45D7-99A0-66095197D050}"/>
              </a:ext>
            </a:extLst>
          </p:cNvPr>
          <p:cNvSpPr/>
          <p:nvPr/>
        </p:nvSpPr>
        <p:spPr>
          <a:xfrm>
            <a:off x="843578" y="1639868"/>
            <a:ext cx="579349" cy="22682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accent2"/>
                </a:solidFill>
              </a:rPr>
              <a:t>Begin</a:t>
            </a:r>
            <a:endParaRPr lang="en-US" sz="1200" b="1" dirty="0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85DCD9-43E2-4952-A3AA-7BFC58336E6B}"/>
              </a:ext>
            </a:extLst>
          </p:cNvPr>
          <p:cNvSpPr/>
          <p:nvPr/>
        </p:nvSpPr>
        <p:spPr>
          <a:xfrm>
            <a:off x="1917503" y="1481708"/>
            <a:ext cx="912858" cy="57057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Business Problem &amp; Goal Definition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68C7260-B27D-4299-8F7E-63177BA289A0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1422927" y="1753282"/>
            <a:ext cx="494576" cy="137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6851094-035B-479D-BD9D-A5347C15024F}"/>
              </a:ext>
            </a:extLst>
          </p:cNvPr>
          <p:cNvSpPr/>
          <p:nvPr/>
        </p:nvSpPr>
        <p:spPr>
          <a:xfrm>
            <a:off x="1901089" y="2620636"/>
            <a:ext cx="912858" cy="57057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 err="1">
                <a:solidFill>
                  <a:srgbClr val="592680"/>
                </a:solidFill>
                <a:latin typeface="Segoe UI" panose="020B0502040204020203" pitchFamily="34" charset="0"/>
              </a:rPr>
              <a:t>DataOps</a:t>
            </a:r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 Create Data Pipeline</a:t>
            </a:r>
            <a:endParaRPr lang="en-US" sz="600" i="1" u="none" strike="noStrike" baseline="0" dirty="0">
              <a:solidFill>
                <a:srgbClr val="592680"/>
              </a:solidFill>
              <a:latin typeface="Segoe UI" panose="020B05020402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C693944-B5EB-41AB-80B1-542995843C12}"/>
              </a:ext>
            </a:extLst>
          </p:cNvPr>
          <p:cNvSpPr/>
          <p:nvPr/>
        </p:nvSpPr>
        <p:spPr>
          <a:xfrm>
            <a:off x="3324937" y="1479478"/>
            <a:ext cx="811649" cy="57058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Data Collection &amp; Preparation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F71EC05-3988-4525-914E-DA7FA319BFC1}"/>
              </a:ext>
            </a:extLst>
          </p:cNvPr>
          <p:cNvCxnSpPr>
            <a:cxnSpLocks/>
            <a:stCxn id="17" idx="3"/>
            <a:endCxn id="35" idx="1"/>
          </p:cNvCxnSpPr>
          <p:nvPr/>
        </p:nvCxnSpPr>
        <p:spPr>
          <a:xfrm flipV="1">
            <a:off x="4136586" y="1764756"/>
            <a:ext cx="397233" cy="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9D317F55-E806-4EEA-9327-F3E06CAD49D1}"/>
              </a:ext>
            </a:extLst>
          </p:cNvPr>
          <p:cNvSpPr/>
          <p:nvPr/>
        </p:nvSpPr>
        <p:spPr>
          <a:xfrm>
            <a:off x="4533819" y="1479465"/>
            <a:ext cx="940786" cy="570581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Feature Engineering</a:t>
            </a:r>
            <a:endParaRPr lang="en-US" sz="300" dirty="0">
              <a:solidFill>
                <a:schemeClr val="accent1"/>
              </a:solidFill>
            </a:endParaRPr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3752B7F3-48FC-46F8-A5FF-AFEB97D1D7A0}"/>
              </a:ext>
            </a:extLst>
          </p:cNvPr>
          <p:cNvCxnSpPr>
            <a:cxnSpLocks/>
            <a:endCxn id="14" idx="3"/>
          </p:cNvCxnSpPr>
          <p:nvPr/>
        </p:nvCxnSpPr>
        <p:spPr>
          <a:xfrm rot="5400000">
            <a:off x="2759960" y="2126415"/>
            <a:ext cx="833499" cy="725523"/>
          </a:xfrm>
          <a:prstGeom prst="bentConnector2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AF23D62D-05B8-4927-8D57-9D6446A3023F}"/>
              </a:ext>
            </a:extLst>
          </p:cNvPr>
          <p:cNvCxnSpPr>
            <a:cxnSpLocks/>
            <a:stCxn id="35" idx="3"/>
            <a:endCxn id="59" idx="1"/>
          </p:cNvCxnSpPr>
          <p:nvPr/>
        </p:nvCxnSpPr>
        <p:spPr>
          <a:xfrm>
            <a:off x="5474605" y="1764756"/>
            <a:ext cx="270639" cy="44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Connector: Elbow 139">
            <a:extLst>
              <a:ext uri="{FF2B5EF4-FFF2-40B4-BE49-F238E27FC236}">
                <a16:creationId xmlns:a16="http://schemas.microsoft.com/office/drawing/2014/main" id="{BAB2F25F-86F4-45F0-B138-E24F6F7F60A6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 flipV="1">
            <a:off x="2830361" y="1764768"/>
            <a:ext cx="494576" cy="223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EC24DA82-6FA0-4873-B528-5F0575CF064E}"/>
              </a:ext>
            </a:extLst>
          </p:cNvPr>
          <p:cNvSpPr/>
          <p:nvPr/>
        </p:nvSpPr>
        <p:spPr>
          <a:xfrm>
            <a:off x="4533820" y="3716461"/>
            <a:ext cx="940786" cy="570581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(Transformation)</a:t>
            </a:r>
          </a:p>
          <a:p>
            <a:pPr marR="0" algn="ctr" rtl="0"/>
            <a:r>
              <a:rPr lang="en-US" sz="600" dirty="0">
                <a:solidFill>
                  <a:srgbClr val="592680"/>
                </a:solidFill>
                <a:latin typeface="Segoe UI" panose="020B0502040204020203" pitchFamily="34" charset="0"/>
              </a:rPr>
              <a:t>AI Engineer c</a:t>
            </a:r>
            <a:r>
              <a:rPr lang="en-US" sz="600" b="0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reate new or modified features based on data scientists’ reques</a:t>
            </a:r>
            <a:r>
              <a:rPr lang="en-US" sz="700" b="0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t</a:t>
            </a:r>
            <a:endParaRPr lang="en-US" sz="100" dirty="0">
              <a:solidFill>
                <a:schemeClr val="accent1"/>
              </a:solidFill>
            </a:endParaRP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3465CDD7-93ED-49E9-9DDB-C487CCB00E41}"/>
              </a:ext>
            </a:extLst>
          </p:cNvPr>
          <p:cNvSpPr/>
          <p:nvPr/>
        </p:nvSpPr>
        <p:spPr>
          <a:xfrm>
            <a:off x="7013065" y="4782212"/>
            <a:ext cx="818164" cy="594811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Model Deployment</a:t>
            </a:r>
            <a:endParaRPr lang="en-US" sz="100" dirty="0">
              <a:solidFill>
                <a:schemeClr val="accent1"/>
              </a:solidFill>
            </a:endParaRP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7090B1F7-B3BF-48B9-AB29-F1DF4FEF4966}"/>
              </a:ext>
            </a:extLst>
          </p:cNvPr>
          <p:cNvSpPr/>
          <p:nvPr/>
        </p:nvSpPr>
        <p:spPr>
          <a:xfrm>
            <a:off x="8170010" y="4782212"/>
            <a:ext cx="740204" cy="57057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Model Monitoring</a:t>
            </a:r>
            <a:endParaRPr lang="en-US" sz="100" dirty="0">
              <a:solidFill>
                <a:schemeClr val="accent1"/>
              </a:solidFill>
            </a:endParaRPr>
          </a:p>
        </p:txBody>
      </p: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46357648-220E-4D92-8FA3-8C9A7BCBA64D}"/>
              </a:ext>
            </a:extLst>
          </p:cNvPr>
          <p:cNvCxnSpPr>
            <a:cxnSpLocks/>
            <a:stCxn id="145" idx="2"/>
            <a:endCxn id="87" idx="0"/>
          </p:cNvCxnSpPr>
          <p:nvPr/>
        </p:nvCxnSpPr>
        <p:spPr>
          <a:xfrm>
            <a:off x="5004213" y="4287042"/>
            <a:ext cx="6349" cy="4345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30DF7D9B-2D08-4459-A11A-9775F0004A06}"/>
              </a:ext>
            </a:extLst>
          </p:cNvPr>
          <p:cNvCxnSpPr>
            <a:cxnSpLocks/>
            <a:stCxn id="169" idx="3"/>
            <a:endCxn id="170" idx="1"/>
          </p:cNvCxnSpPr>
          <p:nvPr/>
        </p:nvCxnSpPr>
        <p:spPr>
          <a:xfrm flipV="1">
            <a:off x="7831229" y="5067502"/>
            <a:ext cx="338781" cy="121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ectangle: Rounded Corners 187">
            <a:extLst>
              <a:ext uri="{FF2B5EF4-FFF2-40B4-BE49-F238E27FC236}">
                <a16:creationId xmlns:a16="http://schemas.microsoft.com/office/drawing/2014/main" id="{4A47816E-CE64-411D-907A-D6CEA0F25C02}"/>
              </a:ext>
            </a:extLst>
          </p:cNvPr>
          <p:cNvSpPr/>
          <p:nvPr/>
        </p:nvSpPr>
        <p:spPr>
          <a:xfrm>
            <a:off x="11058353" y="5904795"/>
            <a:ext cx="450891" cy="22682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 dirty="0">
                <a:solidFill>
                  <a:schemeClr val="accent2"/>
                </a:solidFill>
              </a:rPr>
              <a:t>End</a:t>
            </a:r>
            <a:endParaRPr lang="en-US" sz="1200" b="1" dirty="0">
              <a:solidFill>
                <a:schemeClr val="accent2"/>
              </a:solidFill>
            </a:endParaRPr>
          </a:p>
        </p:txBody>
      </p: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78B02291-06B9-4DB4-B563-D3A96C6498FB}"/>
              </a:ext>
            </a:extLst>
          </p:cNvPr>
          <p:cNvCxnSpPr>
            <a:cxnSpLocks/>
            <a:stCxn id="170" idx="3"/>
            <a:endCxn id="95" idx="1"/>
          </p:cNvCxnSpPr>
          <p:nvPr/>
        </p:nvCxnSpPr>
        <p:spPr>
          <a:xfrm>
            <a:off x="8910214" y="5067502"/>
            <a:ext cx="32796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E93F691B-4B63-4147-AF0B-55032B894896}"/>
              </a:ext>
            </a:extLst>
          </p:cNvPr>
          <p:cNvCxnSpPr>
            <a:cxnSpLocks/>
            <a:stCxn id="129" idx="3"/>
            <a:endCxn id="188" idx="1"/>
          </p:cNvCxnSpPr>
          <p:nvPr/>
        </p:nvCxnSpPr>
        <p:spPr>
          <a:xfrm>
            <a:off x="9978379" y="6018209"/>
            <a:ext cx="10799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Connector: Elbow 236">
            <a:extLst>
              <a:ext uri="{FF2B5EF4-FFF2-40B4-BE49-F238E27FC236}">
                <a16:creationId xmlns:a16="http://schemas.microsoft.com/office/drawing/2014/main" id="{D780A308-454B-449B-AC47-6B9361BBA79E}"/>
              </a:ext>
            </a:extLst>
          </p:cNvPr>
          <p:cNvCxnSpPr>
            <a:cxnSpLocks/>
            <a:stCxn id="68" idx="0"/>
            <a:endCxn id="35" idx="0"/>
          </p:cNvCxnSpPr>
          <p:nvPr/>
        </p:nvCxnSpPr>
        <p:spPr>
          <a:xfrm rot="16200000" flipH="1" flipV="1">
            <a:off x="6213401" y="265804"/>
            <a:ext cx="4472" cy="2422850"/>
          </a:xfrm>
          <a:prstGeom prst="bentConnector3">
            <a:avLst>
              <a:gd name="adj1" fmla="val -5111807"/>
            </a:avLst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Connector: Elbow 242">
            <a:extLst>
              <a:ext uri="{FF2B5EF4-FFF2-40B4-BE49-F238E27FC236}">
                <a16:creationId xmlns:a16="http://schemas.microsoft.com/office/drawing/2014/main" id="{A40D0B00-AE70-43F4-B896-86CD91632112}"/>
              </a:ext>
            </a:extLst>
          </p:cNvPr>
          <p:cNvCxnSpPr>
            <a:cxnSpLocks/>
          </p:cNvCxnSpPr>
          <p:nvPr/>
        </p:nvCxnSpPr>
        <p:spPr>
          <a:xfrm rot="16200000" flipH="1" flipV="1">
            <a:off x="5576670" y="-370915"/>
            <a:ext cx="4485" cy="3696300"/>
          </a:xfrm>
          <a:prstGeom prst="bentConnector3">
            <a:avLst>
              <a:gd name="adj1" fmla="val -9202988"/>
            </a:avLst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Connector: Elbow 309">
            <a:extLst>
              <a:ext uri="{FF2B5EF4-FFF2-40B4-BE49-F238E27FC236}">
                <a16:creationId xmlns:a16="http://schemas.microsoft.com/office/drawing/2014/main" id="{3F79FFFF-B9D7-41B3-89F7-3EC0233331D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985345" y="2887361"/>
            <a:ext cx="1670876" cy="2"/>
          </a:xfrm>
          <a:prstGeom prst="bentConnector3">
            <a:avLst>
              <a:gd name="adj1" fmla="val 50000"/>
            </a:avLst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5E469A53-5EFE-4D02-91A1-99E9ABB05BFB}"/>
              </a:ext>
            </a:extLst>
          </p:cNvPr>
          <p:cNvSpPr/>
          <p:nvPr/>
        </p:nvSpPr>
        <p:spPr>
          <a:xfrm>
            <a:off x="5745244" y="1483949"/>
            <a:ext cx="940786" cy="570581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Model Training</a:t>
            </a:r>
            <a:endParaRPr lang="en-US" sz="300" dirty="0">
              <a:solidFill>
                <a:schemeClr val="accent1"/>
              </a:solidFill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FC3157F4-0BD5-4FDA-9C13-BDE8E2D90E49}"/>
              </a:ext>
            </a:extLst>
          </p:cNvPr>
          <p:cNvCxnSpPr>
            <a:cxnSpLocks/>
            <a:stCxn id="59" idx="3"/>
            <a:endCxn id="68" idx="1"/>
          </p:cNvCxnSpPr>
          <p:nvPr/>
        </p:nvCxnSpPr>
        <p:spPr>
          <a:xfrm flipV="1">
            <a:off x="6686030" y="1760284"/>
            <a:ext cx="270639" cy="89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9DB5D58C-BD38-4F9E-9657-7CDAD23FA2A2}"/>
              </a:ext>
            </a:extLst>
          </p:cNvPr>
          <p:cNvSpPr/>
          <p:nvPr/>
        </p:nvSpPr>
        <p:spPr>
          <a:xfrm>
            <a:off x="6956669" y="1474993"/>
            <a:ext cx="940786" cy="570581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Model Evaluation</a:t>
            </a:r>
            <a:endParaRPr lang="en-US" sz="300" dirty="0">
              <a:solidFill>
                <a:schemeClr val="accent1"/>
              </a:solidFill>
            </a:endParaRPr>
          </a:p>
        </p:txBody>
      </p:sp>
      <p:cxnSp>
        <p:nvCxnSpPr>
          <p:cNvPr id="78" name="Connector: Elbow 77">
            <a:extLst>
              <a:ext uri="{FF2B5EF4-FFF2-40B4-BE49-F238E27FC236}">
                <a16:creationId xmlns:a16="http://schemas.microsoft.com/office/drawing/2014/main" id="{9C909190-9B16-44C1-A7CA-1CAD362CC267}"/>
              </a:ext>
            </a:extLst>
          </p:cNvPr>
          <p:cNvCxnSpPr>
            <a:cxnSpLocks/>
            <a:stCxn id="68" idx="0"/>
            <a:endCxn id="11" idx="0"/>
          </p:cNvCxnSpPr>
          <p:nvPr/>
        </p:nvCxnSpPr>
        <p:spPr>
          <a:xfrm rot="16200000" flipH="1" flipV="1">
            <a:off x="4897139" y="-1048215"/>
            <a:ext cx="6715" cy="5053130"/>
          </a:xfrm>
          <a:prstGeom prst="bentConnector3">
            <a:avLst>
              <a:gd name="adj1" fmla="val -8794520"/>
            </a:avLst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593759A1-39B8-4A7B-899D-997EBCC15042}"/>
              </a:ext>
            </a:extLst>
          </p:cNvPr>
          <p:cNvSpPr/>
          <p:nvPr/>
        </p:nvSpPr>
        <p:spPr>
          <a:xfrm>
            <a:off x="4540169" y="4721557"/>
            <a:ext cx="940786" cy="594811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Feature Deployment</a:t>
            </a:r>
          </a:p>
        </p:txBody>
      </p:sp>
      <p:cxnSp>
        <p:nvCxnSpPr>
          <p:cNvPr id="90" name="Connector: Elbow 89">
            <a:extLst>
              <a:ext uri="{FF2B5EF4-FFF2-40B4-BE49-F238E27FC236}">
                <a16:creationId xmlns:a16="http://schemas.microsoft.com/office/drawing/2014/main" id="{4A412F20-CD39-4C85-A0E6-E4F535C9B969}"/>
              </a:ext>
            </a:extLst>
          </p:cNvPr>
          <p:cNvCxnSpPr>
            <a:cxnSpLocks/>
          </p:cNvCxnSpPr>
          <p:nvPr/>
        </p:nvCxnSpPr>
        <p:spPr>
          <a:xfrm rot="16200000" flipV="1">
            <a:off x="4332481" y="2888658"/>
            <a:ext cx="1668282" cy="2"/>
          </a:xfrm>
          <a:prstGeom prst="bentConnector3">
            <a:avLst>
              <a:gd name="adj1" fmla="val 50000"/>
            </a:avLst>
          </a:prstGeom>
          <a:ln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7B8B4102-4C9C-424D-8AD2-E057FEE26E91}"/>
              </a:ext>
            </a:extLst>
          </p:cNvPr>
          <p:cNvSpPr txBox="1"/>
          <p:nvPr/>
        </p:nvSpPr>
        <p:spPr>
          <a:xfrm rot="16200000">
            <a:off x="4276484" y="2778658"/>
            <a:ext cx="990127" cy="2092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r>
              <a:rPr lang="en-US" sz="500" dirty="0"/>
              <a:t>Request New Features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B2DDC88-0CDC-4284-B6CF-8248368B0F63}"/>
              </a:ext>
            </a:extLst>
          </p:cNvPr>
          <p:cNvSpPr txBox="1"/>
          <p:nvPr/>
        </p:nvSpPr>
        <p:spPr>
          <a:xfrm rot="16200000">
            <a:off x="4609559" y="2771752"/>
            <a:ext cx="1307788" cy="22301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r>
              <a:rPr lang="en-US" sz="500" dirty="0"/>
              <a:t>Validate</a:t>
            </a:r>
            <a:r>
              <a:rPr lang="en-US" sz="600" dirty="0"/>
              <a:t> </a:t>
            </a:r>
            <a:r>
              <a:rPr lang="en-US" sz="500" dirty="0"/>
              <a:t>Features with Data Scientist</a:t>
            </a:r>
            <a:endParaRPr lang="en-US" sz="6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051875D-153C-4632-8E04-5B6611FB71F3}"/>
              </a:ext>
            </a:extLst>
          </p:cNvPr>
          <p:cNvSpPr/>
          <p:nvPr/>
        </p:nvSpPr>
        <p:spPr>
          <a:xfrm>
            <a:off x="9238175" y="4782212"/>
            <a:ext cx="740204" cy="57057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Model Serving</a:t>
            </a:r>
            <a:endParaRPr lang="en-US" sz="100" dirty="0">
              <a:solidFill>
                <a:schemeClr val="accent1"/>
              </a:solidFill>
            </a:endParaRPr>
          </a:p>
        </p:txBody>
      </p:sp>
      <p:cxnSp>
        <p:nvCxnSpPr>
          <p:cNvPr id="112" name="Connector: Elbow 111">
            <a:extLst>
              <a:ext uri="{FF2B5EF4-FFF2-40B4-BE49-F238E27FC236}">
                <a16:creationId xmlns:a16="http://schemas.microsoft.com/office/drawing/2014/main" id="{0A0AE909-9B45-4E46-8A3B-D5E1A2F3C4C4}"/>
              </a:ext>
            </a:extLst>
          </p:cNvPr>
          <p:cNvCxnSpPr>
            <a:cxnSpLocks/>
            <a:stCxn id="68" idx="2"/>
            <a:endCxn id="169" idx="0"/>
          </p:cNvCxnSpPr>
          <p:nvPr/>
        </p:nvCxnSpPr>
        <p:spPr>
          <a:xfrm rot="5400000">
            <a:off x="6056286" y="3411436"/>
            <a:ext cx="2736638" cy="491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Connector: Elbow 123">
            <a:extLst>
              <a:ext uri="{FF2B5EF4-FFF2-40B4-BE49-F238E27FC236}">
                <a16:creationId xmlns:a16="http://schemas.microsoft.com/office/drawing/2014/main" id="{C35F18E7-B84F-4F01-8AD6-B62B5B58BF6E}"/>
              </a:ext>
            </a:extLst>
          </p:cNvPr>
          <p:cNvCxnSpPr>
            <a:cxnSpLocks/>
            <a:endCxn id="17" idx="2"/>
          </p:cNvCxnSpPr>
          <p:nvPr/>
        </p:nvCxnSpPr>
        <p:spPr>
          <a:xfrm rot="10800000">
            <a:off x="3730763" y="2050058"/>
            <a:ext cx="5518233" cy="4087922"/>
          </a:xfrm>
          <a:prstGeom prst="bentConnector2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8B31F80B-ACF8-4BF4-B939-9BE6EA0DC877}"/>
              </a:ext>
            </a:extLst>
          </p:cNvPr>
          <p:cNvSpPr/>
          <p:nvPr/>
        </p:nvSpPr>
        <p:spPr>
          <a:xfrm>
            <a:off x="9248995" y="5732919"/>
            <a:ext cx="729384" cy="57057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algn="ctr" rtl="0"/>
            <a:r>
              <a:rPr lang="en-US" sz="600" b="1" i="0" u="none" strike="noStrike" baseline="0" dirty="0">
                <a:solidFill>
                  <a:srgbClr val="592680"/>
                </a:solidFill>
                <a:latin typeface="Segoe UI" panose="020B0502040204020203" pitchFamily="34" charset="0"/>
              </a:rPr>
              <a:t>Model  Maintenance</a:t>
            </a:r>
          </a:p>
          <a:p>
            <a:pPr algn="ctr"/>
            <a:r>
              <a:rPr lang="en-US" sz="500" i="1" dirty="0">
                <a:solidFill>
                  <a:srgbClr val="592680"/>
                </a:solidFill>
                <a:latin typeface="Segoe UI" panose="020B0502040204020203" pitchFamily="34" charset="0"/>
              </a:rPr>
              <a:t>(Data Scientist &amp; </a:t>
            </a:r>
            <a:r>
              <a:rPr lang="en-US" sz="500" i="1" dirty="0" err="1">
                <a:solidFill>
                  <a:srgbClr val="592680"/>
                </a:solidFill>
                <a:latin typeface="Segoe UI" panose="020B0502040204020203" pitchFamily="34" charset="0"/>
              </a:rPr>
              <a:t>MLOps</a:t>
            </a:r>
            <a:r>
              <a:rPr lang="en-US" sz="500" i="1" dirty="0">
                <a:solidFill>
                  <a:srgbClr val="592680"/>
                </a:solidFill>
                <a:latin typeface="Segoe UI" panose="020B0502040204020203" pitchFamily="34" charset="0"/>
              </a:rPr>
              <a:t>)</a:t>
            </a:r>
            <a:endParaRPr lang="en-US" sz="100" i="1" dirty="0">
              <a:solidFill>
                <a:schemeClr val="accent1"/>
              </a:solidFill>
            </a:endParaRPr>
          </a:p>
          <a:p>
            <a:pPr marR="0" algn="ctr" rtl="0"/>
            <a:endParaRPr lang="en-US" sz="100" dirty="0">
              <a:solidFill>
                <a:schemeClr val="accent1"/>
              </a:solidFill>
            </a:endParaRPr>
          </a:p>
        </p:txBody>
      </p:sp>
      <p:cxnSp>
        <p:nvCxnSpPr>
          <p:cNvPr id="138" name="Connector: Elbow 137">
            <a:extLst>
              <a:ext uri="{FF2B5EF4-FFF2-40B4-BE49-F238E27FC236}">
                <a16:creationId xmlns:a16="http://schemas.microsoft.com/office/drawing/2014/main" id="{5EB3E1F1-0816-4D7D-B48C-1FEA362CC241}"/>
              </a:ext>
            </a:extLst>
          </p:cNvPr>
          <p:cNvCxnSpPr>
            <a:cxnSpLocks/>
            <a:stCxn id="95" idx="2"/>
            <a:endCxn id="129" idx="0"/>
          </p:cNvCxnSpPr>
          <p:nvPr/>
        </p:nvCxnSpPr>
        <p:spPr>
          <a:xfrm rot="16200000" flipH="1">
            <a:off x="9420918" y="5540150"/>
            <a:ext cx="380128" cy="54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Connector: Elbow 182">
            <a:extLst>
              <a:ext uri="{FF2B5EF4-FFF2-40B4-BE49-F238E27FC236}">
                <a16:creationId xmlns:a16="http://schemas.microsoft.com/office/drawing/2014/main" id="{01C11197-611F-45A9-AA9E-074B29BB71B6}"/>
              </a:ext>
            </a:extLst>
          </p:cNvPr>
          <p:cNvCxnSpPr>
            <a:cxnSpLocks/>
            <a:endCxn id="35" idx="1"/>
          </p:cNvCxnSpPr>
          <p:nvPr/>
        </p:nvCxnSpPr>
        <p:spPr>
          <a:xfrm rot="10800000">
            <a:off x="4533820" y="1764757"/>
            <a:ext cx="4715175" cy="4140039"/>
          </a:xfrm>
          <a:prstGeom prst="bentConnector3">
            <a:avLst>
              <a:gd name="adj1" fmla="val 104848"/>
            </a:avLst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5BF565E2-2923-405C-8C8D-4F7502E761F6}"/>
              </a:ext>
            </a:extLst>
          </p:cNvPr>
          <p:cNvGrpSpPr/>
          <p:nvPr/>
        </p:nvGrpSpPr>
        <p:grpSpPr>
          <a:xfrm>
            <a:off x="9978376" y="179265"/>
            <a:ext cx="1870725" cy="606031"/>
            <a:chOff x="10809746" y="5286134"/>
            <a:chExt cx="1389032" cy="606031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DE8D21A-B735-4BD6-8605-6FD876AB37EA}"/>
                </a:ext>
              </a:extLst>
            </p:cNvPr>
            <p:cNvSpPr/>
            <p:nvPr/>
          </p:nvSpPr>
          <p:spPr>
            <a:xfrm>
              <a:off x="10826447" y="5515649"/>
              <a:ext cx="110448" cy="110448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AB5BBBF6-E9A5-482C-9AAF-909266985189}"/>
                </a:ext>
              </a:extLst>
            </p:cNvPr>
            <p:cNvSpPr/>
            <p:nvPr/>
          </p:nvSpPr>
          <p:spPr>
            <a:xfrm>
              <a:off x="10826447" y="5720699"/>
              <a:ext cx="110448" cy="110448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8FB3919-8F4E-4CFE-8716-D35CC268EF77}"/>
                </a:ext>
              </a:extLst>
            </p:cNvPr>
            <p:cNvSpPr txBox="1"/>
            <p:nvPr/>
          </p:nvSpPr>
          <p:spPr>
            <a:xfrm>
              <a:off x="10936895" y="5515239"/>
              <a:ext cx="1177012" cy="91637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l"/>
              <a:r>
                <a:rPr lang="en-US" sz="900" dirty="0">
                  <a:solidFill>
                    <a:schemeClr val="bg2">
                      <a:lumMod val="50000"/>
                    </a:schemeClr>
                  </a:solidFill>
                </a:rPr>
                <a:t>ML Developers/Analysts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0AFBA5D5-A4AE-4C32-AD31-2461D4CB82CA}"/>
                </a:ext>
              </a:extLst>
            </p:cNvPr>
            <p:cNvSpPr txBox="1"/>
            <p:nvPr/>
          </p:nvSpPr>
          <p:spPr>
            <a:xfrm>
              <a:off x="10936894" y="5720289"/>
              <a:ext cx="1261884" cy="171876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l"/>
              <a:r>
                <a:rPr lang="en-US" sz="900" dirty="0">
                  <a:solidFill>
                    <a:schemeClr val="bg2">
                      <a:lumMod val="50000"/>
                    </a:schemeClr>
                  </a:solidFill>
                </a:rPr>
                <a:t>ML Engineers/Operations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7C6ACEE-4A3A-4D6E-9C52-CDF477D0A993}"/>
                </a:ext>
              </a:extLst>
            </p:cNvPr>
            <p:cNvSpPr txBox="1"/>
            <p:nvPr/>
          </p:nvSpPr>
          <p:spPr>
            <a:xfrm>
              <a:off x="10809746" y="5286134"/>
              <a:ext cx="1053533" cy="111268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200" dirty="0">
                  <a:solidFill>
                    <a:schemeClr val="accent1"/>
                  </a:solidFill>
                </a:rPr>
                <a:t>Legend</a:t>
              </a:r>
            </a:p>
          </p:txBody>
        </p:sp>
      </p:grpSp>
      <p:sp>
        <p:nvSpPr>
          <p:cNvPr id="100" name="Title 1">
            <a:extLst>
              <a:ext uri="{FF2B5EF4-FFF2-40B4-BE49-F238E27FC236}">
                <a16:creationId xmlns:a16="http://schemas.microsoft.com/office/drawing/2014/main" id="{995C74C1-EABB-40CD-9E55-BAE2F7F9D803}"/>
              </a:ext>
            </a:extLst>
          </p:cNvPr>
          <p:cNvSpPr txBox="1">
            <a:spLocks/>
          </p:cNvSpPr>
          <p:nvPr/>
        </p:nvSpPr>
        <p:spPr>
          <a:xfrm>
            <a:off x="571499" y="230436"/>
            <a:ext cx="6743702" cy="640303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2000" b="1" dirty="0"/>
              <a:t>AI/ML Project Lifecycle (Overview)</a:t>
            </a:r>
          </a:p>
        </p:txBody>
      </p:sp>
    </p:spTree>
    <p:extLst>
      <p:ext uri="{BB962C8B-B14F-4D97-AF65-F5344CB8AC3E}">
        <p14:creationId xmlns:p14="http://schemas.microsoft.com/office/powerpoint/2010/main" val="35819981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G2W1FXoJ52Sd6T6PeGnn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5ed_S1tUVmtr1yUssMi_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4fLH_0AeAoMTHlI0x_wv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nhUZDDy.lzl_tBWaOaXc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qeGp8fk0OF3Czihc62mZ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sRipEJMDSVG.iirVDZWw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.Rsvcw1czzTrqM3DGDWw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wHhJiVf9OjdwF_yz7ut7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qbHHTBls_72kgzPt.yriA"/>
</p:tagLst>
</file>

<file path=ppt/theme/theme1.xml><?xml version="1.0" encoding="utf-8"?>
<a:theme xmlns:a="http://schemas.openxmlformats.org/drawingml/2006/main" name="Cotiviti_PPT_Template_4x3_Final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0006F"/>
      </a:accent1>
      <a:accent2>
        <a:srgbClr val="EC008C"/>
      </a:accent2>
      <a:accent3>
        <a:srgbClr val="9579D3"/>
      </a:accent3>
      <a:accent4>
        <a:srgbClr val="7C77AD"/>
      </a:accent4>
      <a:accent5>
        <a:srgbClr val="F39AC1"/>
      </a:accent5>
      <a:accent6>
        <a:srgbClr val="C2BFE0"/>
      </a:accent6>
      <a:hlink>
        <a:srgbClr val="0563C1"/>
      </a:hlink>
      <a:folHlink>
        <a:srgbClr val="954F72"/>
      </a:folHlink>
    </a:clrScheme>
    <a:fontScheme name="Mont 2">
      <a:majorFont>
        <a:latin typeface="Montserrat SemiBold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Standard Corporate Upgrade" id="{70667918-64BF-4E11-9DDC-C3C26BCFACF8}" vid="{AE1C4558-EAB6-4227-AD7F-558EBE8E89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9139067250E8245BF4E593A96D102DF" ma:contentTypeVersion="13" ma:contentTypeDescription="Create a new document." ma:contentTypeScope="" ma:versionID="7d7872d01c929ba96977586e0673391f">
  <xsd:schema xmlns:xsd="http://www.w3.org/2001/XMLSchema" xmlns:xs="http://www.w3.org/2001/XMLSchema" xmlns:p="http://schemas.microsoft.com/office/2006/metadata/properties" xmlns:ns3="d7e5bebf-30f3-441b-b728-071e01732b16" xmlns:ns4="7f9cbdda-07f8-4071-a9e6-a92e98bd7736" targetNamespace="http://schemas.microsoft.com/office/2006/metadata/properties" ma:root="true" ma:fieldsID="eef18346d41b3789c0219778ada1c6bd" ns3:_="" ns4:_="">
    <xsd:import namespace="d7e5bebf-30f3-441b-b728-071e01732b16"/>
    <xsd:import namespace="7f9cbdda-07f8-4071-a9e6-a92e98bd773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AutoKeyPoints" minOccurs="0"/>
                <xsd:element ref="ns4:MediaServiceKeyPoints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e5bebf-30f3-441b-b728-071e01732b1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9cbdda-07f8-4071-a9e6-a92e98bd77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3A8EEF7-4868-4FD0-821E-F889560A897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A056417-3E61-4AD4-9F05-50F973FD93DA}">
  <ds:schemaRefs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dcmitype/"/>
    <ds:schemaRef ds:uri="http://purl.org/dc/terms/"/>
    <ds:schemaRef ds:uri="7f9cbdda-07f8-4071-a9e6-a92e98bd7736"/>
    <ds:schemaRef ds:uri="http://schemas.microsoft.com/office/infopath/2007/PartnerControls"/>
    <ds:schemaRef ds:uri="http://schemas.openxmlformats.org/package/2006/metadata/core-properties"/>
    <ds:schemaRef ds:uri="d7e5bebf-30f3-441b-b728-071e01732b16"/>
  </ds:schemaRefs>
</ds:datastoreItem>
</file>

<file path=customXml/itemProps3.xml><?xml version="1.0" encoding="utf-8"?>
<ds:datastoreItem xmlns:ds="http://schemas.openxmlformats.org/officeDocument/2006/customXml" ds:itemID="{4A4172AF-71E2-4B79-84DA-FD1A9D3397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e5bebf-30f3-441b-b728-071e01732b16"/>
    <ds:schemaRef ds:uri="7f9cbdda-07f8-4071-a9e6-a92e98bd77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Cotiviti_PPT_Template_4x3_Final</Template>
  <TotalTime>40436</TotalTime>
  <Words>79</Words>
  <Application>Microsoft Office PowerPoint</Application>
  <PresentationFormat>Widescreen</PresentationFormat>
  <Paragraphs>23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Wingdings</vt:lpstr>
      <vt:lpstr>Segoe UI</vt:lpstr>
      <vt:lpstr>Calibri</vt:lpstr>
      <vt:lpstr>Montserrat</vt:lpstr>
      <vt:lpstr>Montserrat SemiBold</vt:lpstr>
      <vt:lpstr>Courier New</vt:lpstr>
      <vt:lpstr>Cotiviti_PPT_Template_4x3_Final</vt:lpstr>
      <vt:lpstr>think-cell Slide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Johnson, Mica</dc:creator>
  <cp:keywords/>
  <dc:description/>
  <cp:lastModifiedBy>Nguyen, Hoang</cp:lastModifiedBy>
  <cp:revision>13</cp:revision>
  <cp:lastPrinted>2018-09-13T18:14:44Z</cp:lastPrinted>
  <dcterms:created xsi:type="dcterms:W3CDTF">2020-12-18T17:42:24Z</dcterms:created>
  <dcterms:modified xsi:type="dcterms:W3CDTF">2021-10-15T17:55:33Z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0x010100A9139067250E8245BF4E593A96D102DF</vt:lpwstr>
  </property>
</Properties>
</file>

<file path=docProps/thumbnail.jpeg>
</file>